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19"/>
  </p:notesMasterIdLst>
  <p:sldIdLst>
    <p:sldId id="381" r:id="rId3"/>
    <p:sldId id="406" r:id="rId4"/>
    <p:sldId id="409" r:id="rId5"/>
    <p:sldId id="2147374861" r:id="rId6"/>
    <p:sldId id="2147374852" r:id="rId7"/>
    <p:sldId id="2147374851" r:id="rId8"/>
    <p:sldId id="441" r:id="rId9"/>
    <p:sldId id="2147374854" r:id="rId10"/>
    <p:sldId id="2147374855" r:id="rId11"/>
    <p:sldId id="2147374862" r:id="rId12"/>
    <p:sldId id="2147374856" r:id="rId13"/>
    <p:sldId id="2147374857" r:id="rId14"/>
    <p:sldId id="2147374853" r:id="rId15"/>
    <p:sldId id="2147374858" r:id="rId16"/>
    <p:sldId id="2147374859" r:id="rId17"/>
    <p:sldId id="214737486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B63"/>
    <a:srgbClr val="BDD7EE"/>
    <a:srgbClr val="E7E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29E322-80C9-4C4C-8CAA-8743735EF091}" v="22" dt="2026-09-14T11:17:56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EA HERVAT DOBRILA" userId="S::85229498@bat.com::8f7072fe-299a-474b-aea6-e8bb808696de" providerId="AD" clId="Web-{ABE47124-8C2E-BA7A-6BD2-B190667A5505}"/>
    <pc:docChg chg="modSld">
      <pc:chgData name="MATEA HERVAT DOBRILA" userId="S::85229498@bat.com::8f7072fe-299a-474b-aea6-e8bb808696de" providerId="AD" clId="Web-{ABE47124-8C2E-BA7A-6BD2-B190667A5505}" dt="2026-09-10T08:49:40.726" v="150" actId="14100"/>
      <pc:docMkLst>
        <pc:docMk/>
      </pc:docMkLst>
      <pc:sldChg chg="addSp delSp modSp">
        <pc:chgData name="MATEA HERVAT DOBRILA" userId="S::85229498@bat.com::8f7072fe-299a-474b-aea6-e8bb808696de" providerId="AD" clId="Web-{ABE47124-8C2E-BA7A-6BD2-B190667A5505}" dt="2026-09-10T08:49:40.726" v="150" actId="14100"/>
        <pc:sldMkLst>
          <pc:docMk/>
          <pc:sldMk cId="4084135298" sldId="2147374853"/>
        </pc:sldMkLst>
        <pc:picChg chg="add mod">
          <ac:chgData name="MATEA HERVAT DOBRILA" userId="S::85229498@bat.com::8f7072fe-299a-474b-aea6-e8bb808696de" providerId="AD" clId="Web-{ABE47124-8C2E-BA7A-6BD2-B190667A5505}" dt="2026-09-10T08:35:07.105" v="47" actId="1076"/>
          <ac:picMkLst>
            <pc:docMk/>
            <pc:sldMk cId="4084135298" sldId="2147374853"/>
            <ac:picMk id="7" creationId="{FB1C1001-1015-7B9E-7276-B4215748AE30}"/>
          </ac:picMkLst>
        </pc:picChg>
        <pc:picChg chg="add mod">
          <ac:chgData name="MATEA HERVAT DOBRILA" userId="S::85229498@bat.com::8f7072fe-299a-474b-aea6-e8bb808696de" providerId="AD" clId="Web-{ABE47124-8C2E-BA7A-6BD2-B190667A5505}" dt="2026-09-10T08:49:40.726" v="150" actId="14100"/>
          <ac:picMkLst>
            <pc:docMk/>
            <pc:sldMk cId="4084135298" sldId="2147374853"/>
            <ac:picMk id="11" creationId="{0BC5DE0F-8543-9453-B1CB-EF675AA9D539}"/>
          </ac:picMkLst>
        </pc:picChg>
      </pc:sldChg>
      <pc:sldChg chg="addSp delSp modSp mod modClrScheme chgLayout">
        <pc:chgData name="MATEA HERVAT DOBRILA" userId="S::85229498@bat.com::8f7072fe-299a-474b-aea6-e8bb808696de" providerId="AD" clId="Web-{ABE47124-8C2E-BA7A-6BD2-B190667A5505}" dt="2026-09-10T07:38:34.968" v="11" actId="1076"/>
        <pc:sldMkLst>
          <pc:docMk/>
          <pc:sldMk cId="14579415" sldId="2147374854"/>
        </pc:sldMkLst>
        <pc:spChg chg="mod">
          <ac:chgData name="MATEA HERVAT DOBRILA" userId="S::85229498@bat.com::8f7072fe-299a-474b-aea6-e8bb808696de" providerId="AD" clId="Web-{ABE47124-8C2E-BA7A-6BD2-B190667A5505}" dt="2026-09-10T07:36:19.385" v="2"/>
          <ac:spMkLst>
            <pc:docMk/>
            <pc:sldMk cId="14579415" sldId="2147374854"/>
            <ac:spMk id="2" creationId="{86DCA256-ECE9-EB16-97C2-B42E9B645570}"/>
          </ac:spMkLst>
        </pc:spChg>
        <pc:spChg chg="mod">
          <ac:chgData name="MATEA HERVAT DOBRILA" userId="S::85229498@bat.com::8f7072fe-299a-474b-aea6-e8bb808696de" providerId="AD" clId="Web-{ABE47124-8C2E-BA7A-6BD2-B190667A5505}" dt="2026-09-10T07:37:16.215" v="7" actId="14100"/>
          <ac:spMkLst>
            <pc:docMk/>
            <pc:sldMk cId="14579415" sldId="2147374854"/>
            <ac:spMk id="3" creationId="{36F9E8C6-B7FA-2042-4F95-382EECE67D81}"/>
          </ac:spMkLst>
        </pc:spChg>
        <pc:picChg chg="add mod">
          <ac:chgData name="MATEA HERVAT DOBRILA" userId="S::85229498@bat.com::8f7072fe-299a-474b-aea6-e8bb808696de" providerId="AD" clId="Web-{ABE47124-8C2E-BA7A-6BD2-B190667A5505}" dt="2026-09-10T07:38:34.968" v="11" actId="1076"/>
          <ac:picMkLst>
            <pc:docMk/>
            <pc:sldMk cId="14579415" sldId="2147374854"/>
            <ac:picMk id="5" creationId="{7C00ED65-DEAF-C4B2-9D92-6E85235E7954}"/>
          </ac:picMkLst>
        </pc:picChg>
      </pc:sldChg>
      <pc:sldChg chg="addSp delSp modSp">
        <pc:chgData name="MATEA HERVAT DOBRILA" userId="S::85229498@bat.com::8f7072fe-299a-474b-aea6-e8bb808696de" providerId="AD" clId="Web-{ABE47124-8C2E-BA7A-6BD2-B190667A5505}" dt="2026-09-10T08:10:58.351" v="16" actId="1076"/>
        <pc:sldMkLst>
          <pc:docMk/>
          <pc:sldMk cId="1503252106" sldId="2147374855"/>
        </pc:sldMkLst>
        <pc:picChg chg="add mod">
          <ac:chgData name="MATEA HERVAT DOBRILA" userId="S::85229498@bat.com::8f7072fe-299a-474b-aea6-e8bb808696de" providerId="AD" clId="Web-{ABE47124-8C2E-BA7A-6BD2-B190667A5505}" dt="2026-09-10T08:10:13.942" v="14" actId="1076"/>
          <ac:picMkLst>
            <pc:docMk/>
            <pc:sldMk cId="1503252106" sldId="2147374855"/>
            <ac:picMk id="2" creationId="{3BDDE21D-88F4-3193-54A8-88F05FD453EC}"/>
          </ac:picMkLst>
        </pc:picChg>
        <pc:picChg chg="add mod">
          <ac:chgData name="MATEA HERVAT DOBRILA" userId="S::85229498@bat.com::8f7072fe-299a-474b-aea6-e8bb808696de" providerId="AD" clId="Web-{ABE47124-8C2E-BA7A-6BD2-B190667A5505}" dt="2026-09-10T08:10:58.351" v="16" actId="1076"/>
          <ac:picMkLst>
            <pc:docMk/>
            <pc:sldMk cId="1503252106" sldId="2147374855"/>
            <ac:picMk id="5" creationId="{9BF99FF6-5592-7143-3CC4-54ED3B7C25FC}"/>
          </ac:picMkLst>
        </pc:picChg>
      </pc:sldChg>
      <pc:sldChg chg="addSp delSp modSp">
        <pc:chgData name="MATEA HERVAT DOBRILA" userId="S::85229498@bat.com::8f7072fe-299a-474b-aea6-e8bb808696de" providerId="AD" clId="Web-{ABE47124-8C2E-BA7A-6BD2-B190667A5505}" dt="2026-09-10T08:21:02.611" v="27" actId="1076"/>
        <pc:sldMkLst>
          <pc:docMk/>
          <pc:sldMk cId="883478816" sldId="2147374856"/>
        </pc:sldMkLst>
        <pc:picChg chg="add mod ord">
          <ac:chgData name="MATEA HERVAT DOBRILA" userId="S::85229498@bat.com::8f7072fe-299a-474b-aea6-e8bb808696de" providerId="AD" clId="Web-{ABE47124-8C2E-BA7A-6BD2-B190667A5505}" dt="2026-09-10T08:19:14.400" v="23" actId="1076"/>
          <ac:picMkLst>
            <pc:docMk/>
            <pc:sldMk cId="883478816" sldId="2147374856"/>
            <ac:picMk id="6" creationId="{AB1E7A36-3A14-22C6-E11B-BD523D4ADE46}"/>
          </ac:picMkLst>
        </pc:picChg>
        <pc:picChg chg="add mod">
          <ac:chgData name="MATEA HERVAT DOBRILA" userId="S::85229498@bat.com::8f7072fe-299a-474b-aea6-e8bb808696de" providerId="AD" clId="Web-{ABE47124-8C2E-BA7A-6BD2-B190667A5505}" dt="2026-09-10T08:21:02.611" v="27" actId="1076"/>
          <ac:picMkLst>
            <pc:docMk/>
            <pc:sldMk cId="883478816" sldId="2147374856"/>
            <ac:picMk id="8" creationId="{0D174D9C-0399-31C4-759C-C839C029CF65}"/>
          </ac:picMkLst>
        </pc:picChg>
      </pc:sldChg>
      <pc:sldChg chg="addSp delSp modSp">
        <pc:chgData name="MATEA HERVAT DOBRILA" userId="S::85229498@bat.com::8f7072fe-299a-474b-aea6-e8bb808696de" providerId="AD" clId="Web-{ABE47124-8C2E-BA7A-6BD2-B190667A5505}" dt="2026-09-10T08:44:04.157" v="145" actId="20577"/>
        <pc:sldMkLst>
          <pc:docMk/>
          <pc:sldMk cId="317651528" sldId="2147374858"/>
        </pc:sldMkLst>
        <pc:spChg chg="add mod">
          <ac:chgData name="MATEA HERVAT DOBRILA" userId="S::85229498@bat.com::8f7072fe-299a-474b-aea6-e8bb808696de" providerId="AD" clId="Web-{ABE47124-8C2E-BA7A-6BD2-B190667A5505}" dt="2026-09-10T08:40:33.580" v="119" actId="20577"/>
          <ac:spMkLst>
            <pc:docMk/>
            <pc:sldMk cId="317651528" sldId="2147374858"/>
            <ac:spMk id="4" creationId="{A86876AB-4BA6-F876-1623-C73DB91BCC4B}"/>
          </ac:spMkLst>
        </pc:spChg>
        <pc:spChg chg="mod">
          <ac:chgData name="MATEA HERVAT DOBRILA" userId="S::85229498@bat.com::8f7072fe-299a-474b-aea6-e8bb808696de" providerId="AD" clId="Web-{ABE47124-8C2E-BA7A-6BD2-B190667A5505}" dt="2026-09-10T08:39:19.294" v="104" actId="20577"/>
          <ac:spMkLst>
            <pc:docMk/>
            <pc:sldMk cId="317651528" sldId="2147374858"/>
            <ac:spMk id="6" creationId="{E7572BB8-FB96-E728-B6EE-5D404D649882}"/>
          </ac:spMkLst>
        </pc:spChg>
        <pc:spChg chg="add del mod">
          <ac:chgData name="MATEA HERVAT DOBRILA" userId="S::85229498@bat.com::8f7072fe-299a-474b-aea6-e8bb808696de" providerId="AD" clId="Web-{ABE47124-8C2E-BA7A-6BD2-B190667A5505}" dt="2026-09-10T08:44:04.157" v="145" actId="20577"/>
          <ac:spMkLst>
            <pc:docMk/>
            <pc:sldMk cId="317651528" sldId="2147374858"/>
            <ac:spMk id="9" creationId="{1A22C790-45E2-2CE8-9558-9E3884C34D84}"/>
          </ac:spMkLst>
        </pc:spChg>
        <pc:picChg chg="add mod">
          <ac:chgData name="MATEA HERVAT DOBRILA" userId="S::85229498@bat.com::8f7072fe-299a-474b-aea6-e8bb808696de" providerId="AD" clId="Web-{ABE47124-8C2E-BA7A-6BD2-B190667A5505}" dt="2026-09-10T08:42:29.072" v="133" actId="1076"/>
          <ac:picMkLst>
            <pc:docMk/>
            <pc:sldMk cId="317651528" sldId="2147374858"/>
            <ac:picMk id="7" creationId="{72A1CAC6-811D-F72B-B89B-F24CC7C17180}"/>
          </ac:picMkLst>
        </pc:picChg>
        <pc:picChg chg="add mod">
          <ac:chgData name="MATEA HERVAT DOBRILA" userId="S::85229498@bat.com::8f7072fe-299a-474b-aea6-e8bb808696de" providerId="AD" clId="Web-{ABE47124-8C2E-BA7A-6BD2-B190667A5505}" dt="2026-09-10T08:42:52.543" v="136" actId="1076"/>
          <ac:picMkLst>
            <pc:docMk/>
            <pc:sldMk cId="317651528" sldId="2147374858"/>
            <ac:picMk id="8" creationId="{CD71310F-0921-9632-6DF4-BF44ED54AEA3}"/>
          </ac:picMkLst>
        </pc:picChg>
        <pc:picChg chg="mod">
          <ac:chgData name="MATEA HERVAT DOBRILA" userId="S::85229498@bat.com::8f7072fe-299a-474b-aea6-e8bb808696de" providerId="AD" clId="Web-{ABE47124-8C2E-BA7A-6BD2-B190667A5505}" dt="2026-09-10T08:42:19.759" v="129" actId="14100"/>
          <ac:picMkLst>
            <pc:docMk/>
            <pc:sldMk cId="317651528" sldId="2147374858"/>
            <ac:picMk id="1026" creationId="{B9EAF4F2-4AFC-3D33-AFA1-4EF044DD0248}"/>
          </ac:picMkLst>
        </pc:picChg>
        <pc:picChg chg="mod">
          <ac:chgData name="MATEA HERVAT DOBRILA" userId="S::85229498@bat.com::8f7072fe-299a-474b-aea6-e8bb808696de" providerId="AD" clId="Web-{ABE47124-8C2E-BA7A-6BD2-B190667A5505}" dt="2026-09-10T08:42:17.650" v="128" actId="14100"/>
          <ac:picMkLst>
            <pc:docMk/>
            <pc:sldMk cId="317651528" sldId="2147374858"/>
            <ac:picMk id="1028" creationId="{496BAF46-681B-2669-858E-9FA7589C6844}"/>
          </ac:picMkLst>
        </pc:picChg>
        <pc:picChg chg="mod">
          <ac:chgData name="MATEA HERVAT DOBRILA" userId="S::85229498@bat.com::8f7072fe-299a-474b-aea6-e8bb808696de" providerId="AD" clId="Web-{ABE47124-8C2E-BA7A-6BD2-B190667A5505}" dt="2026-09-10T08:42:22.431" v="130" actId="14100"/>
          <ac:picMkLst>
            <pc:docMk/>
            <pc:sldMk cId="317651528" sldId="2147374858"/>
            <ac:picMk id="1032" creationId="{7250EC2F-52D6-04E5-87A1-F1DED0CF957F}"/>
          </ac:picMkLst>
        </pc:picChg>
        <pc:picChg chg="mod">
          <ac:chgData name="MATEA HERVAT DOBRILA" userId="S::85229498@bat.com::8f7072fe-299a-474b-aea6-e8bb808696de" providerId="AD" clId="Web-{ABE47124-8C2E-BA7A-6BD2-B190667A5505}" dt="2026-09-10T08:42:24.541" v="131" actId="14100"/>
          <ac:picMkLst>
            <pc:docMk/>
            <pc:sldMk cId="317651528" sldId="2147374858"/>
            <ac:picMk id="1034" creationId="{5E94D7D1-2BBE-9B96-5181-1BBD839A5294}"/>
          </ac:picMkLst>
        </pc:picChg>
      </pc:sldChg>
      <pc:sldChg chg="addSp delSp modSp">
        <pc:chgData name="MATEA HERVAT DOBRILA" userId="S::85229498@bat.com::8f7072fe-299a-474b-aea6-e8bb808696de" providerId="AD" clId="Web-{ABE47124-8C2E-BA7A-6BD2-B190667A5505}" dt="2026-09-10T08:17:00.016" v="19" actId="14100"/>
        <pc:sldMkLst>
          <pc:docMk/>
          <pc:sldMk cId="3276147761" sldId="2147374862"/>
        </pc:sldMkLst>
        <pc:picChg chg="add mod">
          <ac:chgData name="MATEA HERVAT DOBRILA" userId="S::85229498@bat.com::8f7072fe-299a-474b-aea6-e8bb808696de" providerId="AD" clId="Web-{ABE47124-8C2E-BA7A-6BD2-B190667A5505}" dt="2026-09-10T08:17:00.016" v="19" actId="14100"/>
          <ac:picMkLst>
            <pc:docMk/>
            <pc:sldMk cId="3276147761" sldId="2147374862"/>
            <ac:picMk id="2" creationId="{45D0EAA1-28D2-4AE5-DA91-5FB428DFB853}"/>
          </ac:picMkLst>
        </pc:picChg>
      </pc:sldChg>
    </pc:docChg>
  </pc:docChgLst>
  <pc:docChgLst>
    <pc:chgData name="KRISTIJAN RABAR" userId="4f996447-45d9-4177-8c80-397608650b13" providerId="ADAL" clId="{27C97BA6-4C1B-4CB7-9D7D-1B7AC9365C39}"/>
    <pc:docChg chg="undo custSel modSld">
      <pc:chgData name="KRISTIJAN RABAR" userId="4f996447-45d9-4177-8c80-397608650b13" providerId="ADAL" clId="{27C97BA6-4C1B-4CB7-9D7D-1B7AC9365C39}" dt="2026-09-14T11:17:57.911" v="206" actId="1076"/>
      <pc:docMkLst>
        <pc:docMk/>
      </pc:docMkLst>
      <pc:sldChg chg="addSp delSp modSp mod">
        <pc:chgData name="KRISTIJAN RABAR" userId="4f996447-45d9-4177-8c80-397608650b13" providerId="ADAL" clId="{27C97BA6-4C1B-4CB7-9D7D-1B7AC9365C39}" dt="2026-09-10T10:18:09.756" v="11"/>
        <pc:sldMkLst>
          <pc:docMk/>
          <pc:sldMk cId="2444557181" sldId="441"/>
        </pc:sldMkLst>
        <pc:graphicFrameChg chg="add mod">
          <ac:chgData name="KRISTIJAN RABAR" userId="4f996447-45d9-4177-8c80-397608650b13" providerId="ADAL" clId="{27C97BA6-4C1B-4CB7-9D7D-1B7AC9365C39}" dt="2026-09-10T10:18:09.756" v="11"/>
          <ac:graphicFrameMkLst>
            <pc:docMk/>
            <pc:sldMk cId="2444557181" sldId="441"/>
            <ac:graphicFrameMk id="2" creationId="{ECD04EFF-3029-796D-C760-EECA7242F638}"/>
          </ac:graphicFrameMkLst>
        </pc:graphicFrameChg>
        <pc:graphicFrameChg chg="add mod">
          <ac:chgData name="KRISTIJAN RABAR" userId="4f996447-45d9-4177-8c80-397608650b13" providerId="ADAL" clId="{27C97BA6-4C1B-4CB7-9D7D-1B7AC9365C39}" dt="2026-09-10T10:15:27.732" v="9"/>
          <ac:graphicFrameMkLst>
            <pc:docMk/>
            <pc:sldMk cId="2444557181" sldId="441"/>
            <ac:graphicFrameMk id="3" creationId="{296EA08F-5147-6C82-5019-9E6470C615B2}"/>
          </ac:graphicFrameMkLst>
        </pc:graphicFrameChg>
        <pc:graphicFrameChg chg="mod">
          <ac:chgData name="KRISTIJAN RABAR" userId="4f996447-45d9-4177-8c80-397608650b13" providerId="ADAL" clId="{27C97BA6-4C1B-4CB7-9D7D-1B7AC9365C39}" dt="2026-09-10T10:17:19.359" v="10"/>
          <ac:graphicFrameMkLst>
            <pc:docMk/>
            <pc:sldMk cId="2444557181" sldId="441"/>
            <ac:graphicFrameMk id="16" creationId="{AB401E0C-8973-20ED-6EF1-F704B1D92520}"/>
          </ac:graphicFrameMkLst>
        </pc:graphicFrameChg>
      </pc:sldChg>
      <pc:sldChg chg="addSp delSp modSp mod">
        <pc:chgData name="KRISTIJAN RABAR" userId="4f996447-45d9-4177-8c80-397608650b13" providerId="ADAL" clId="{27C97BA6-4C1B-4CB7-9D7D-1B7AC9365C39}" dt="2026-09-14T11:17:57.911" v="206" actId="1076"/>
        <pc:sldMkLst>
          <pc:docMk/>
          <pc:sldMk cId="4084135298" sldId="2147374853"/>
        </pc:sldMkLst>
        <pc:graphicFrameChg chg="add mod">
          <ac:chgData name="KRISTIJAN RABAR" userId="4f996447-45d9-4177-8c80-397608650b13" providerId="ADAL" clId="{27C97BA6-4C1B-4CB7-9D7D-1B7AC9365C39}" dt="2026-09-14T11:17:57.911" v="206" actId="1076"/>
          <ac:graphicFrameMkLst>
            <pc:docMk/>
            <pc:sldMk cId="4084135298" sldId="2147374853"/>
            <ac:graphicFrameMk id="3" creationId="{36FBA785-2A67-DF78-1DD9-0F394E39E255}"/>
          </ac:graphicFrameMkLst>
        </pc:graphicFrameChg>
        <pc:graphicFrameChg chg="del">
          <ac:chgData name="KRISTIJAN RABAR" userId="4f996447-45d9-4177-8c80-397608650b13" providerId="ADAL" clId="{27C97BA6-4C1B-4CB7-9D7D-1B7AC9365C39}" dt="2026-09-14T10:04:25.782" v="202" actId="478"/>
          <ac:graphicFrameMkLst>
            <pc:docMk/>
            <pc:sldMk cId="4084135298" sldId="2147374853"/>
            <ac:graphicFrameMk id="8" creationId="{5A536A8B-8D1E-71A8-21BF-CA369A051A4C}"/>
          </ac:graphicFrameMkLst>
        </pc:graphicFrameChg>
      </pc:sldChg>
      <pc:sldChg chg="addSp delSp modSp mod">
        <pc:chgData name="KRISTIJAN RABAR" userId="4f996447-45d9-4177-8c80-397608650b13" providerId="ADAL" clId="{27C97BA6-4C1B-4CB7-9D7D-1B7AC9365C39}" dt="2026-09-14T09:29:46.732" v="201" actId="14734"/>
        <pc:sldMkLst>
          <pc:docMk/>
          <pc:sldMk cId="3722463182" sldId="2147374857"/>
        </pc:sldMkLst>
        <pc:spChg chg="mod">
          <ac:chgData name="KRISTIJAN RABAR" userId="4f996447-45d9-4177-8c80-397608650b13" providerId="ADAL" clId="{27C97BA6-4C1B-4CB7-9D7D-1B7AC9365C39}" dt="2026-09-14T09:28:03.830" v="172" actId="1076"/>
          <ac:spMkLst>
            <pc:docMk/>
            <pc:sldMk cId="3722463182" sldId="2147374857"/>
            <ac:spMk id="2" creationId="{9CBBBABD-EC42-930C-1BBD-3AD85647CDB3}"/>
          </ac:spMkLst>
        </pc:spChg>
        <pc:spChg chg="add mod">
          <ac:chgData name="KRISTIJAN RABAR" userId="4f996447-45d9-4177-8c80-397608650b13" providerId="ADAL" clId="{27C97BA6-4C1B-4CB7-9D7D-1B7AC9365C39}" dt="2026-09-14T09:29:30.820" v="197" actId="1076"/>
          <ac:spMkLst>
            <pc:docMk/>
            <pc:sldMk cId="3722463182" sldId="2147374857"/>
            <ac:spMk id="4" creationId="{9247B84D-1DD0-1CCD-3574-97D241CBC871}"/>
          </ac:spMkLst>
        </pc:spChg>
        <pc:spChg chg="del">
          <ac:chgData name="KRISTIJAN RABAR" userId="4f996447-45d9-4177-8c80-397608650b13" providerId="ADAL" clId="{27C97BA6-4C1B-4CB7-9D7D-1B7AC9365C39}" dt="2026-09-14T09:27:39.408" v="167" actId="478"/>
          <ac:spMkLst>
            <pc:docMk/>
            <pc:sldMk cId="3722463182" sldId="2147374857"/>
            <ac:spMk id="19" creationId="{8A5C163C-4705-5D53-6ADD-D414A5996DE0}"/>
          </ac:spMkLst>
        </pc:spChg>
        <pc:spChg chg="mod">
          <ac:chgData name="KRISTIJAN RABAR" userId="4f996447-45d9-4177-8c80-397608650b13" providerId="ADAL" clId="{27C97BA6-4C1B-4CB7-9D7D-1B7AC9365C39}" dt="2026-09-14T09:28:20.847" v="176" actId="1076"/>
          <ac:spMkLst>
            <pc:docMk/>
            <pc:sldMk cId="3722463182" sldId="2147374857"/>
            <ac:spMk id="20" creationId="{EE23080F-A21B-8409-A76C-B1AB76ADA8FF}"/>
          </ac:spMkLst>
        </pc:spChg>
        <pc:spChg chg="mod">
          <ac:chgData name="KRISTIJAN RABAR" userId="4f996447-45d9-4177-8c80-397608650b13" providerId="ADAL" clId="{27C97BA6-4C1B-4CB7-9D7D-1B7AC9365C39}" dt="2026-09-14T09:28:20.847" v="176" actId="1076"/>
          <ac:spMkLst>
            <pc:docMk/>
            <pc:sldMk cId="3722463182" sldId="2147374857"/>
            <ac:spMk id="21" creationId="{FCD14426-95D5-D4D3-C21D-7CDEA6553B02}"/>
          </ac:spMkLst>
        </pc:spChg>
        <pc:spChg chg="mod">
          <ac:chgData name="KRISTIJAN RABAR" userId="4f996447-45d9-4177-8c80-397608650b13" providerId="ADAL" clId="{27C97BA6-4C1B-4CB7-9D7D-1B7AC9365C39}" dt="2026-09-14T09:28:20.847" v="176" actId="1076"/>
          <ac:spMkLst>
            <pc:docMk/>
            <pc:sldMk cId="3722463182" sldId="2147374857"/>
            <ac:spMk id="22" creationId="{76AA88B1-0843-A930-C757-E500D908D24C}"/>
          </ac:spMkLst>
        </pc:spChg>
        <pc:spChg chg="mod">
          <ac:chgData name="KRISTIJAN RABAR" userId="4f996447-45d9-4177-8c80-397608650b13" providerId="ADAL" clId="{27C97BA6-4C1B-4CB7-9D7D-1B7AC9365C39}" dt="2026-09-14T09:29:43.467" v="199" actId="1076"/>
          <ac:spMkLst>
            <pc:docMk/>
            <pc:sldMk cId="3722463182" sldId="2147374857"/>
            <ac:spMk id="24" creationId="{E2924B59-D791-93D8-8843-0CC4AD8AE971}"/>
          </ac:spMkLst>
        </pc:spChg>
        <pc:spChg chg="mod">
          <ac:chgData name="KRISTIJAN RABAR" userId="4f996447-45d9-4177-8c80-397608650b13" providerId="ADAL" clId="{27C97BA6-4C1B-4CB7-9D7D-1B7AC9365C39}" dt="2026-09-14T09:29:35.144" v="198" actId="1076"/>
          <ac:spMkLst>
            <pc:docMk/>
            <pc:sldMk cId="3722463182" sldId="2147374857"/>
            <ac:spMk id="26" creationId="{5F809957-FF8B-F5BF-DFBA-10AA7C1137C0}"/>
          </ac:spMkLst>
        </pc:spChg>
        <pc:spChg chg="mod">
          <ac:chgData name="KRISTIJAN RABAR" userId="4f996447-45d9-4177-8c80-397608650b13" providerId="ADAL" clId="{27C97BA6-4C1B-4CB7-9D7D-1B7AC9365C39}" dt="2026-09-14T09:28:20.847" v="176" actId="1076"/>
          <ac:spMkLst>
            <pc:docMk/>
            <pc:sldMk cId="3722463182" sldId="2147374857"/>
            <ac:spMk id="29" creationId="{512FD21F-B493-50BD-BA38-65B44C387BD8}"/>
          </ac:spMkLst>
        </pc:spChg>
        <pc:spChg chg="del">
          <ac:chgData name="KRISTIJAN RABAR" userId="4f996447-45d9-4177-8c80-397608650b13" providerId="ADAL" clId="{27C97BA6-4C1B-4CB7-9D7D-1B7AC9365C39}" dt="2026-09-14T09:26:50.389" v="153" actId="478"/>
          <ac:spMkLst>
            <pc:docMk/>
            <pc:sldMk cId="3722463182" sldId="2147374857"/>
            <ac:spMk id="30" creationId="{4293ABA9-16ED-4C55-E4EA-94E93735CC36}"/>
          </ac:spMkLst>
        </pc:spChg>
        <pc:spChg chg="mod">
          <ac:chgData name="KRISTIJAN RABAR" userId="4f996447-45d9-4177-8c80-397608650b13" providerId="ADAL" clId="{27C97BA6-4C1B-4CB7-9D7D-1B7AC9365C39}" dt="2026-09-14T09:28:20.847" v="176" actId="1076"/>
          <ac:spMkLst>
            <pc:docMk/>
            <pc:sldMk cId="3722463182" sldId="2147374857"/>
            <ac:spMk id="32" creationId="{E58C2CA3-129E-D430-5C29-5971B926C9C0}"/>
          </ac:spMkLst>
        </pc:spChg>
        <pc:spChg chg="del mod">
          <ac:chgData name="KRISTIJAN RABAR" userId="4f996447-45d9-4177-8c80-397608650b13" providerId="ADAL" clId="{27C97BA6-4C1B-4CB7-9D7D-1B7AC9365C39}" dt="2026-09-14T09:26:50.389" v="153" actId="478"/>
          <ac:spMkLst>
            <pc:docMk/>
            <pc:sldMk cId="3722463182" sldId="2147374857"/>
            <ac:spMk id="34" creationId="{E435E257-FBC5-EEAE-7921-9485053E512C}"/>
          </ac:spMkLst>
        </pc:spChg>
        <pc:spChg chg="mod">
          <ac:chgData name="KRISTIJAN RABAR" userId="4f996447-45d9-4177-8c80-397608650b13" providerId="ADAL" clId="{27C97BA6-4C1B-4CB7-9D7D-1B7AC9365C39}" dt="2026-09-14T09:22:35.869" v="117" actId="20577"/>
          <ac:spMkLst>
            <pc:docMk/>
            <pc:sldMk cId="3722463182" sldId="2147374857"/>
            <ac:spMk id="37" creationId="{F3B7EB51-597A-F6B0-5ACE-D964F5741DA1}"/>
          </ac:spMkLst>
        </pc:spChg>
        <pc:graphicFrameChg chg="mod modGraphic">
          <ac:chgData name="KRISTIJAN RABAR" userId="4f996447-45d9-4177-8c80-397608650b13" providerId="ADAL" clId="{27C97BA6-4C1B-4CB7-9D7D-1B7AC9365C39}" dt="2026-09-14T09:29:01.204" v="177" actId="1076"/>
          <ac:graphicFrameMkLst>
            <pc:docMk/>
            <pc:sldMk cId="3722463182" sldId="2147374857"/>
            <ac:graphicFrameMk id="35" creationId="{E59A1DDC-50F7-B1A3-16F4-12EA57B1DB83}"/>
          </ac:graphicFrameMkLst>
        </pc:graphicFrameChg>
        <pc:graphicFrameChg chg="mod modGraphic">
          <ac:chgData name="KRISTIJAN RABAR" userId="4f996447-45d9-4177-8c80-397608650b13" providerId="ADAL" clId="{27C97BA6-4C1B-4CB7-9D7D-1B7AC9365C39}" dt="2026-09-14T09:29:46.732" v="201" actId="14734"/>
          <ac:graphicFrameMkLst>
            <pc:docMk/>
            <pc:sldMk cId="3722463182" sldId="2147374857"/>
            <ac:graphicFrameMk id="36" creationId="{C3842750-90AD-F850-B138-6AA4F5F0D2BF}"/>
          </ac:graphicFrameMkLst>
        </pc:graphicFrameChg>
        <pc:picChg chg="mod">
          <ac:chgData name="KRISTIJAN RABAR" userId="4f996447-45d9-4177-8c80-397608650b13" providerId="ADAL" clId="{27C97BA6-4C1B-4CB7-9D7D-1B7AC9365C39}" dt="2026-09-14T09:28:20.847" v="176" actId="1076"/>
          <ac:picMkLst>
            <pc:docMk/>
            <pc:sldMk cId="3722463182" sldId="2147374857"/>
            <ac:picMk id="23" creationId="{9D3E4080-791F-18A8-2FDD-E52CD265CB06}"/>
          </ac:picMkLst>
        </pc:picChg>
        <pc:picChg chg="mod">
          <ac:chgData name="KRISTIJAN RABAR" userId="4f996447-45d9-4177-8c80-397608650b13" providerId="ADAL" clId="{27C97BA6-4C1B-4CB7-9D7D-1B7AC9365C39}" dt="2026-09-14T09:28:20.847" v="176" actId="1076"/>
          <ac:picMkLst>
            <pc:docMk/>
            <pc:sldMk cId="3722463182" sldId="2147374857"/>
            <ac:picMk id="25" creationId="{64F2EA5F-7D63-9E0B-B352-3D063945C468}"/>
          </ac:picMkLst>
        </pc:picChg>
        <pc:picChg chg="del">
          <ac:chgData name="KRISTIJAN RABAR" userId="4f996447-45d9-4177-8c80-397608650b13" providerId="ADAL" clId="{27C97BA6-4C1B-4CB7-9D7D-1B7AC9365C39}" dt="2026-09-14T09:26:50.389" v="153" actId="478"/>
          <ac:picMkLst>
            <pc:docMk/>
            <pc:sldMk cId="3722463182" sldId="2147374857"/>
            <ac:picMk id="27" creationId="{54B8A1F9-B880-5AFF-3E56-F03CEE246DC4}"/>
          </ac:picMkLst>
        </pc:picChg>
        <pc:picChg chg="mod">
          <ac:chgData name="KRISTIJAN RABAR" userId="4f996447-45d9-4177-8c80-397608650b13" providerId="ADAL" clId="{27C97BA6-4C1B-4CB7-9D7D-1B7AC9365C39}" dt="2026-09-14T09:28:11.089" v="174" actId="1076"/>
          <ac:picMkLst>
            <pc:docMk/>
            <pc:sldMk cId="3722463182" sldId="2147374857"/>
            <ac:picMk id="28" creationId="{34A07536-E14F-6833-530A-B964914DB777}"/>
          </ac:picMkLst>
        </pc:picChg>
        <pc:picChg chg="mod">
          <ac:chgData name="KRISTIJAN RABAR" userId="4f996447-45d9-4177-8c80-397608650b13" providerId="ADAL" clId="{27C97BA6-4C1B-4CB7-9D7D-1B7AC9365C39}" dt="2026-09-14T09:28:20.847" v="176" actId="1076"/>
          <ac:picMkLst>
            <pc:docMk/>
            <pc:sldMk cId="3722463182" sldId="2147374857"/>
            <ac:picMk id="31" creationId="{5623374E-A2F1-AB62-51F1-70BE5E174E36}"/>
          </ac:picMkLst>
        </pc:picChg>
        <pc:picChg chg="del">
          <ac:chgData name="KRISTIJAN RABAR" userId="4f996447-45d9-4177-8c80-397608650b13" providerId="ADAL" clId="{27C97BA6-4C1B-4CB7-9D7D-1B7AC9365C39}" dt="2026-09-14T09:26:50.389" v="153" actId="478"/>
          <ac:picMkLst>
            <pc:docMk/>
            <pc:sldMk cId="3722463182" sldId="2147374857"/>
            <ac:picMk id="33" creationId="{33A3B230-A253-DC0B-E8E8-9E426F4B3B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7B651-9473-4386-ABB5-9B5798FBF92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4EB5C-1820-4352-B507-54673B8E2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00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7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b="0" i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3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1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42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1BACD-8411-921D-F880-6D9F29CB5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F9500F-8CD0-A88B-F0A7-936A6D55A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E854E-BA0C-5EDB-F898-33E5D6A0F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F4FB7-2942-4F2B-8D7C-93C4CDAA8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79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80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75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4EB5C-1820-4352-B507-54673B8E20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4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Placeho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3C4BF47A-48B0-4F99-ADE7-11AE94F9E6B4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CBA32E19-49DB-D142-A49A-FF6A4EDB14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800" y="0"/>
            <a:ext cx="12193800" cy="459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 then ‘Send to Back’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078BC74-9A35-9E44-98AB-0D422928F295}"/>
              </a:ext>
            </a:extLst>
          </p:cNvPr>
          <p:cNvGrpSpPr/>
          <p:nvPr userDrawn="1"/>
        </p:nvGrpSpPr>
        <p:grpSpPr>
          <a:xfrm>
            <a:off x="-900" y="4585600"/>
            <a:ext cx="12193800" cy="2094600"/>
            <a:chOff x="-900" y="4585600"/>
            <a:chExt cx="12193800" cy="209460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42CD08-AC06-9B4C-A208-E2235BD1EE9B}"/>
                </a:ext>
              </a:extLst>
            </p:cNvPr>
            <p:cNvSpPr/>
            <p:nvPr userDrawn="1"/>
          </p:nvSpPr>
          <p:spPr>
            <a:xfrm>
              <a:off x="-900" y="4666019"/>
              <a:ext cx="12193800" cy="2014181"/>
            </a:xfrm>
            <a:prstGeom prst="rect">
              <a:avLst/>
            </a:pr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C16D25D-1866-8741-89E2-FD25A9830067}"/>
                </a:ext>
              </a:extLst>
            </p:cNvPr>
            <p:cNvSpPr/>
            <p:nvPr userDrawn="1"/>
          </p:nvSpPr>
          <p:spPr>
            <a:xfrm>
              <a:off x="-900" y="4585600"/>
              <a:ext cx="121938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Subtitle 2">
            <a:extLst>
              <a:ext uri="{FF2B5EF4-FFF2-40B4-BE49-F238E27FC236}">
                <a16:creationId xmlns:a16="http://schemas.microsoft.com/office/drawing/2014/main" id="{108E6D94-A2A5-CD4A-BBEF-3561B8D77E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002" y="4673098"/>
            <a:ext cx="6901326" cy="365004"/>
          </a:xfrm>
        </p:spPr>
        <p:txBody>
          <a:bodyPr lIns="0" tIns="0" rIns="0" bIns="0" anchor="ctr">
            <a:noAutofit/>
          </a:bodyPr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Place your subtitle here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DC006956-714B-7440-A2FC-600D98860B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9935" y="1394084"/>
            <a:ext cx="6901326" cy="3007141"/>
          </a:xfr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spc="-150" noProof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/>
              <a:t>Place presentation title here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4662876D-27A8-DB45-B39D-DA925DAF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5008" y="4675815"/>
            <a:ext cx="1519391" cy="35957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" panose="020B0604020202020204" pitchFamily="34" charset="0"/>
              <a:buNone/>
              <a:defRPr lang="en-GB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1AE9194-0F7E-B147-9942-B1B4FEA243DD}" type="datetime4">
              <a:rPr lang="en-GB" smtClean="0"/>
              <a:t>16 September 2026</a:t>
            </a:fld>
            <a:endParaRPr lang="en-GB"/>
          </a:p>
        </p:txBody>
      </p:sp>
      <p:grpSp>
        <p:nvGrpSpPr>
          <p:cNvPr id="33" name="Graphic 29">
            <a:extLst>
              <a:ext uri="{FF2B5EF4-FFF2-40B4-BE49-F238E27FC236}">
                <a16:creationId xmlns:a16="http://schemas.microsoft.com/office/drawing/2014/main" id="{EE48FD84-B354-40E6-B3CB-567735873DF4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CE69665-1E2B-47E0-A509-9521A234575A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53A3DA6-C590-4F04-8783-C0832E6A1B1A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7E60AF-4A61-49A1-A00D-973F4DAA2A2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9B9E9E6-A7F5-4930-AB8B-1D72286B6E71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CAF79A-8D5E-4855-9B5A-9EF9D6CB7EA6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12D6014-BC98-4692-91B9-553978633CD8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9D8D101-57EA-42FC-BE13-801F1160C7CA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6EBBC35-C672-4CED-9CBD-FD9D972F04F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8ABB6FC-078B-4672-8B7F-A06A05DB3DC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44B1E6E-662E-4643-8911-866B220E9D5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44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Image Placeho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648E55-46DD-3643-BC43-054BC34DD319}"/>
              </a:ext>
            </a:extLst>
          </p:cNvPr>
          <p:cNvSpPr/>
          <p:nvPr userDrawn="1"/>
        </p:nvSpPr>
        <p:spPr>
          <a:xfrm>
            <a:off x="-900" y="2272397"/>
            <a:ext cx="12193800" cy="4585603"/>
          </a:xfrm>
          <a:prstGeom prst="rect">
            <a:avLst/>
          </a:pr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D5C65F6-CCA9-FA46-9CC7-F0868078969A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32150" y="3342640"/>
            <a:ext cx="7992832" cy="2377773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Section title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DE341B-719B-6D41-9B5B-C55DEB887212}"/>
              </a:ext>
            </a:extLst>
          </p:cNvPr>
          <p:cNvSpPr/>
          <p:nvPr userDrawn="1"/>
        </p:nvSpPr>
        <p:spPr>
          <a:xfrm rot="10800000">
            <a:off x="-900" y="2272399"/>
            <a:ext cx="121938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DE975-7F2B-AF4F-809D-5FCF4A845A4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-900" y="0"/>
            <a:ext cx="12193800" cy="227239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</a:t>
            </a:r>
          </a:p>
        </p:txBody>
      </p:sp>
      <p:grpSp>
        <p:nvGrpSpPr>
          <p:cNvPr id="51" name="Graphic 29">
            <a:extLst>
              <a:ext uri="{FF2B5EF4-FFF2-40B4-BE49-F238E27FC236}">
                <a16:creationId xmlns:a16="http://schemas.microsoft.com/office/drawing/2014/main" id="{E8481E63-C58D-4EA3-910D-30D7D7FB5E8A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8C14E46-0473-42BF-AC76-A2072762514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3634F3E-F017-4079-81C7-30797D3F58B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FEFF7F0-B78A-40A6-BF11-91B4CA30E8E6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8D956F1-CBFE-4995-951B-103A0B142612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8E71DC0-2D1B-434B-8990-27FC8B2B16A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1F14BEC-C16E-48E2-8D15-9C3955D898CA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6518BD4-CEC1-4792-9225-8F4EA720D90B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CC1EE47-82BD-4972-922E-C0F8F4C7DF5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C3A0DB9-6B7A-4C6F-81E8-CF3F45CD785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34CE751A-ECEA-4CF5-8177-30B370B8106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03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Image Placeholder Strip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BC6AE06-5293-48AA-81C6-7F90BE76E9DD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D5C65F6-CCA9-FA46-9CC7-F0868078969A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32150" y="2240113"/>
            <a:ext cx="7992832" cy="2377773"/>
          </a:xfrm>
        </p:spPr>
        <p:txBody>
          <a:bodyPr lIns="0" tIns="0" rIns="0" bIns="0" anchor="ctr"/>
          <a:lstStyle>
            <a:lvl1pPr algn="l">
              <a:lnSpc>
                <a:spcPct val="10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Section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DE975-7F2B-AF4F-809D-5FCF4A845A4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9711600" y="0"/>
            <a:ext cx="2480400" cy="6688800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</a:t>
            </a:r>
          </a:p>
        </p:txBody>
      </p:sp>
      <p:grpSp>
        <p:nvGrpSpPr>
          <p:cNvPr id="33" name="Graphic 29">
            <a:extLst>
              <a:ext uri="{FF2B5EF4-FFF2-40B4-BE49-F238E27FC236}">
                <a16:creationId xmlns:a16="http://schemas.microsoft.com/office/drawing/2014/main" id="{FEC4D9FC-7D8B-4D49-B914-5CAAD7D0A83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621F80-C5FC-4F36-827E-39BAFF349B4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49A995-B400-4610-A2D3-0F5BAA06E57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8E3CA5-26E9-45A2-AF26-EFE90E41F08C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26C52AC-5E31-45F3-B4D9-BE5C7F63ABB8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4E315D-4B56-4905-B07D-2B0320142ADA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90790D5-7C5F-439A-8C23-AD88F66FEEAD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CD9AC7-5555-492B-98C7-CAF60C357BD0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B05E7D5-5CD4-4F66-BA8A-174A993B44EE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2ECF5AD-C904-4ABB-A7F9-8E357773AF4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0CCAF88C-1FA9-4ECA-956B-35603E76968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22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B93D457-2641-C242-9904-03B43DDDF26B}"/>
              </a:ext>
            </a:extLst>
          </p:cNvPr>
          <p:cNvGrpSpPr/>
          <p:nvPr userDrawn="1"/>
        </p:nvGrpSpPr>
        <p:grpSpPr>
          <a:xfrm>
            <a:off x="-900" y="4583425"/>
            <a:ext cx="12193800" cy="2096775"/>
            <a:chOff x="-900" y="4583425"/>
            <a:chExt cx="12193800" cy="209677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4800736-13D8-AF4D-8A90-952C90257CC2}"/>
                </a:ext>
              </a:extLst>
            </p:cNvPr>
            <p:cNvSpPr/>
            <p:nvPr userDrawn="1"/>
          </p:nvSpPr>
          <p:spPr>
            <a:xfrm>
              <a:off x="-900" y="4583425"/>
              <a:ext cx="12193800" cy="2096775"/>
            </a:xfrm>
            <a:prstGeom prst="rect">
              <a:avLst/>
            </a:pr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1A34EB-7B1C-A241-94F1-F1FEFBC7D6D5}"/>
                </a:ext>
              </a:extLst>
            </p:cNvPr>
            <p:cNvSpPr/>
            <p:nvPr userDrawn="1"/>
          </p:nvSpPr>
          <p:spPr>
            <a:xfrm>
              <a:off x="-900" y="4585600"/>
              <a:ext cx="121938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7556C-90A1-4D7A-B074-E36C6975C3D4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50B352-187A-A145-A1BA-A67621EDEF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8650" y="1316248"/>
            <a:ext cx="8387500" cy="2636150"/>
          </a:xfrm>
        </p:spPr>
        <p:txBody>
          <a:bodyPr lIns="0" tIns="0" rIns="0" bIns="0" anchor="ctr"/>
          <a:lstStyle>
            <a:lvl1pPr algn="ctr">
              <a:lnSpc>
                <a:spcPct val="8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Place key message </a:t>
            </a:r>
            <a:br>
              <a:rPr lang="en-GB" noProof="0"/>
            </a:br>
            <a:r>
              <a:rPr lang="en-GB" noProof="0"/>
              <a:t>or quote here</a:t>
            </a:r>
          </a:p>
        </p:txBody>
      </p:sp>
      <p:grpSp>
        <p:nvGrpSpPr>
          <p:cNvPr id="26" name="Graphic 29">
            <a:extLst>
              <a:ext uri="{FF2B5EF4-FFF2-40B4-BE49-F238E27FC236}">
                <a16:creationId xmlns:a16="http://schemas.microsoft.com/office/drawing/2014/main" id="{6FA1266D-8F2D-437F-9DA5-56BEBED83B1A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39AC9A7-6BE6-48BD-8AF2-40CE83C92C4E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813DE7-8833-4E2A-8FEF-44039985119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B614BD-8C80-4D86-A22E-BDED0E9B8D0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12913C-F9E8-4B27-95B4-CABBF3607A9D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EBBDA6-376A-4B7D-BD3C-554569981FB8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7C7589-9EB4-41FD-8FB6-5B997C6B8DA2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529279E-CDA8-4247-897C-7012D26E12B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E169699-0B02-43F4-8343-79E5A9D199D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5F6CBB5-CB24-4621-9443-48CFB6FAB88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AA14F458-2655-4451-B01A-F77C921A453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36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Co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/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0" name="Graphic 29">
            <a:extLst>
              <a:ext uri="{FF2B5EF4-FFF2-40B4-BE49-F238E27FC236}">
                <a16:creationId xmlns:a16="http://schemas.microsoft.com/office/drawing/2014/main" id="{594A2571-2F4F-4538-9E5B-4367EF9DD9DB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B8E1E6-B54B-4797-B158-EBF6A7CB1DB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EDF4309-25A4-4153-9FD1-38A662C9A85E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67B8954-7051-4F28-8DFF-1F744200A478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31D6201-8C1C-44E9-AF2C-905F25058FE6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C4AA48-DFE0-4EAF-9A14-C5478DCB153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A1702B-9A26-44EB-B815-46E920BB3115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1110A1-B087-491A-B2F4-3321BBF04F6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CA0AACA-51B3-4EAE-8872-51B37996E4A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58CBD6-E8EC-42AD-9D62-2F814C136295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DABB23E-C33A-4CF0-8BB4-574A3E00DF8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5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EAA61994-D90C-4920-8921-A7D08680E40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94E3C4-99F2-4BB9-9307-139EB7259D7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EAADB9-A530-4E2B-9525-B180F4A2D07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6677C7-1B05-43C2-A65F-80A4C3F68861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26F637-27B7-4A00-914F-E30C9FAA2F4C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2425576-BB7F-46FF-8909-937080248C0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E7899E-64F8-4DAE-8FB7-618E7CB2A077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82488A-ABA2-4630-B886-F407C8F0177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C7CC0-BD09-433C-85F8-2EAF474D50E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0D0789F-DE71-4CBD-94E4-B55FDD736A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96329E05-5B14-4A6B-B47B-B1352CD2C04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39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8" name="Graphic 29">
            <a:extLst>
              <a:ext uri="{FF2B5EF4-FFF2-40B4-BE49-F238E27FC236}">
                <a16:creationId xmlns:a16="http://schemas.microsoft.com/office/drawing/2014/main" id="{6BFDE73D-D78E-432E-85B0-1DFE7D2AF233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C1A302-3DE5-48D0-AC28-7576F14D800B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FFC4034-FCD5-4EB7-B3C6-E04170FF13AE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938F46-EB73-4244-9E32-7FA535DFE03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95CE8-AE4E-495C-BEA5-180B8E249D17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402473F-3CEE-4CC9-8F77-0BC6A6B8D8F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CE5312-ED30-4539-8C8A-A9073620E55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F5E920A-E48B-4CD4-B321-0BDF779E218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CE0CEFD-31B5-4AA9-BF91-1430E260FCD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AFD9DB3-AC27-4B5A-90F4-B6A134A6DAE7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5D048CE6-D49E-4A3D-9235-BBDFABB43EB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01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D5C75520-FC38-4102-A714-63853BDA6E3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DCDACF-6CEC-4216-8A70-872DEFA7E9B0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F01B7A-AE99-466E-B24B-5D752292B373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8DC4AC-F5AD-4EFA-9D49-3127200A11C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E6373C-4A0E-403E-8499-7DE1C3AE68EA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0BD408-2447-4321-8DD1-5086A01C9E88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47D0458-E90D-422C-A528-E5BC6CD91414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B3F4D4-6B1C-45F5-9AD9-5C2F30BFEB0B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819A133-F8CF-4FA6-AC01-245172F0D730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E26EDC-B9A7-4A69-94B8-38063E5D243E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927349F0-190E-4E2B-BB9B-74A2DCCFC72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65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Co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/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8" name="Content Placeholder 31">
            <a:extLst>
              <a:ext uri="{FF2B5EF4-FFF2-40B4-BE49-F238E27FC236}">
                <a16:creationId xmlns:a16="http://schemas.microsoft.com/office/drawing/2014/main" id="{0F125ACC-BC9F-5E45-AF47-B9C8765135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2C950AE3-4F0D-2844-AA98-AC901ACA836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9" name="Graphic 29">
            <a:extLst>
              <a:ext uri="{FF2B5EF4-FFF2-40B4-BE49-F238E27FC236}">
                <a16:creationId xmlns:a16="http://schemas.microsoft.com/office/drawing/2014/main" id="{57EC806C-7198-46D9-8C5E-460EE8EF31F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BD4CCF-10BD-4892-AAAA-57B9E43CB293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CE42DB-6C6B-4433-ACFF-D873024CB9C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C47028-E1A9-4A7B-B581-4CF0A3B45766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07AE21-C8D5-449C-90D1-D556A7D2ACB4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86C9FC8-69A4-45BF-B354-D9EA39CFF94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1B2089A-EE45-470D-8438-EBB93B84B258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612EA7-BC6E-4016-9E0D-A6104CE7FA5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E07E6E-77C7-4CE6-9747-39ABC4B119C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CA4C98-CF10-4392-9E19-33267EED9B88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E91F1E26-0C64-47D5-B75E-079BCA10BD2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21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1E2E3520-D247-4546-8142-783BFBBACD6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3DDE32D6-44C5-3A46-946D-43A0D407A9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265B98E4-C424-49BC-B5EA-530C90DDD36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F6CE468-1381-46CE-8B9F-34729F9291CB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084BD6-968A-43AC-8421-21EDD0D1EEA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FF5A06-BEA3-43DA-8A00-D9BDF9FA363D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82D835-2C46-47CF-99C0-B589852DB4A1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7FD80F1-3C65-4794-85CA-18F68115E6A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0ECAA1D-68D1-415C-B68D-6956FC0A9A7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3919DFC-294E-4C1E-A66D-5FFA7395562A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61449A-F687-477A-93B5-7E45CBE0840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95919FA-87D9-4AA9-A177-88E239DB99EC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8040FE97-4332-4FB8-B3E7-1626B72864E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26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1E2E3520-D247-4546-8142-783BFBBACD6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3DDE32D6-44C5-3A46-946D-43A0D407A9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368AD50A-FFD2-4BD2-A5DF-ED2D5DD840C9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5E95B2-74B7-4A13-98E4-D48B1C56F64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B76E60A-0C1A-4BDA-8A65-91DED377C221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BCF574-A99B-4764-8AD4-11B0FD6B9619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9969FC7-34B4-4E3A-B090-C662EB56AD39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ED931B-1B6A-4F19-9681-ED9231C7C39E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19F2B2D-4BAA-4777-A833-2CC16ADC4EC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EE12B12-63F5-44EA-82E7-7723B4E022D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CBCC04-CEC8-471D-A8AC-9FAEBDAA41EC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D5A182E-06BD-4947-9EF6-FD501835A00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6488650E-C91D-43F0-86B6-4F612B9B4DE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83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054B18A6-E541-2642-B3BE-B792A0DC82E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Content Placeholder 31">
            <a:extLst>
              <a:ext uri="{FF2B5EF4-FFF2-40B4-BE49-F238E27FC236}">
                <a16:creationId xmlns:a16="http://schemas.microsoft.com/office/drawing/2014/main" id="{CB7B91E9-3DE4-0A4C-9FF3-BC586CAF8C5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403496DA-4B60-4EC7-B97F-610846336B1D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FBD2288-1936-48A1-94DF-FB90A0B84ED8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B36DBDF-69F7-4A90-B864-0626A1F31E3F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61C048-C5D3-41A2-A922-4A8DE564A1FE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4AE5DDC-6849-40E5-8D1F-0BBCEF47ADE7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86991C5-D8E9-49E6-A6E6-7B4C13F0A6AC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943A54-B742-4664-9FCE-21F5FD45F81C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49C3BE1-F91E-4754-A6EA-C3D0AC64A2E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973CF3D-91A7-4D6C-B8D2-1106112B9B68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9F86F3-C107-44F2-8727-DD1ED82F683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D81C87F6-4DBF-4348-83A6-6B2F1FEADD0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21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472ACB-CD3C-5C4D-9F8B-32DDBA84D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FAC4116-58BA-4F40-9AE9-8129068E98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BE1EF4-16FE-4221-BB59-18129244B05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24" name="Graphic 29">
            <a:extLst>
              <a:ext uri="{FF2B5EF4-FFF2-40B4-BE49-F238E27FC236}">
                <a16:creationId xmlns:a16="http://schemas.microsoft.com/office/drawing/2014/main" id="{8AB19E78-9B50-4310-A188-915704513881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B1BA6B-21A2-4917-91C0-176A7C62881E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38ED39-7638-427F-8F13-BEE5C8C057E2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7E38D95-4A74-437B-AB53-3EF5A9719912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34F776-B8EB-4980-B595-2DED60B943E9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27B3FD-870E-4EE5-8160-063F7D2FAD5E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E4E449A-A069-46BE-BAC6-BD7232EE7F0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2DED21-0451-4D01-BE92-D7395316005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4FB572-CE76-422A-8E8D-BB54F238D75E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F3D18-E80F-430A-B525-265F7064FF7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BB3AA11E-F280-4F03-894D-90E0BFBA558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39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Dark Blue - EXCEPTIONAL USE OF HORIZON 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4E4A0D-3BF2-4A4A-B967-7ED94875996E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57026FB-1603-4956-B9DF-81C5E0CA87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368808" cy="66888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06EEEE8B-7204-4BC1-94C8-B8C3600F3EB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1078642-91BA-467A-BBB4-7EDF7792C27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FA72CD8-93D2-4082-A0DD-FC9834D5FBC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2D2671-E7D9-48BE-9309-9811CA8D713E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0048B7A-23D9-475C-AFB5-8B1AAF97A594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8786ED-2B53-4546-95E8-F9A6461339DF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F5B9FC-3020-44A1-B5AF-3631CB2FB71D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3C9467D-2B7E-46DF-9E65-D7E7F246648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C10AFA-747A-4D66-B70B-FEE9E32AC65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AFEC9C3-9EC9-402C-9524-33873DDF22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422861B-B004-4DC2-BA15-A82FDFCB8ADC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6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313B35-A344-6F43-97F9-E8EC20478E6F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39ACC565-BD85-5B4E-8080-AD69D403264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1" name="Graphic 29">
            <a:extLst>
              <a:ext uri="{FF2B5EF4-FFF2-40B4-BE49-F238E27FC236}">
                <a16:creationId xmlns:a16="http://schemas.microsoft.com/office/drawing/2014/main" id="{FC404933-F4F4-40E6-870F-3AC1A04874BD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8599E3-AEBA-4F7E-AB7B-AFD26485B8E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8E1C538-3253-47FD-9FD1-738E40E8AF83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C460890-3D3E-4986-91BE-84A4FE43F653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0EF9A03-1138-4C7B-ADBC-F8690A78A39B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4D753-14B2-4E75-AB08-F651ED481601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24E4CA-085A-491C-97CE-8162FFDD4FB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58193C8-9326-4E8D-A063-5031A7450D0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C98CE1-9BC5-4C0C-9932-FBD7D54DA2A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FB860C-63AB-4035-9F88-A463E5806F48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5F75D193-B8A2-4717-B033-16AF7D46286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86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A8870A-0D4F-5546-81D6-3808A926868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225C31-0074-4BB8-AC14-96FB49F09B3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1804DD29-44DC-4AE2-9204-E5CE2846011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1C394C-140C-4CF4-B0EA-68C00F51F5B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EEDCCCB-1316-4998-95A3-3E8B26415348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EB3CF6-335D-49E3-8A89-3A350D1E6A87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EB1DCF-B800-4CDD-A318-BB7AFF5E4EC3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2122A99-D97B-43D0-A7C8-33AEF4A5F1D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A6CB6FD-080A-4C10-8836-952FD99FEE5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CB0EEFF-6E01-4A76-84EF-CF0D1D31C72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AAE66D-56E5-40B9-AFAA-7A45E1F7AEFF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64C564-0DBF-43CF-AA37-49A40173F78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A8589C0B-E76D-431E-A7C4-A4E3882CB7C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56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M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BF5F1F5-7F93-4CD4-8704-F7A21A8FAD5B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aphic 29">
            <a:extLst>
              <a:ext uri="{FF2B5EF4-FFF2-40B4-BE49-F238E27FC236}">
                <a16:creationId xmlns:a16="http://schemas.microsoft.com/office/drawing/2014/main" id="{2DBBA3E4-203D-454D-8583-E38D3AA38731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8EABD5-4B90-4516-A15A-E89E6A04F0DA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5049B8-5916-429C-A764-32DDEB372B86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0E4F454-16B1-445C-82ED-D1962D17913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324BB6B-0F99-4858-A460-9D50A3FBB9EA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542D2-6859-4C17-81D6-0C332D453DC4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A8FBD50-C023-4A28-94BE-F555D2147C8B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A0A72C1-F118-4DC8-BE63-BD68522D50AC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0E7828-6A5A-4AD9-A00E-B8587756E8E4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85A5E59-354C-4510-B3DE-5AE96D6E9F8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411F19C7-3379-1649-868F-C6E93F6EDB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AF746D-A07C-814E-A2BA-F705DB722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6F4EF8E-4F84-6742-8A13-8393FE11A5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6F890B88-CACC-074E-958C-1AB74DDE52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05009" y="6339600"/>
            <a:ext cx="11518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76DE848D-17C8-7940-B27D-9FDE791C0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3358" y="6339600"/>
            <a:ext cx="363128" cy="345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E9FBB6C-B74D-EE45-AEAD-22A8B0F6E0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Date Placeholder 23">
            <a:extLst>
              <a:ext uri="{FF2B5EF4-FFF2-40B4-BE49-F238E27FC236}">
                <a16:creationId xmlns:a16="http://schemas.microsoft.com/office/drawing/2014/main" id="{2FCFC190-FE11-5D4A-A485-F120EE3242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9533" y="6339600"/>
            <a:ext cx="10289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fld id="{583817AE-0CB7-2246-8E3D-E456DB95DB8E}" type="datetime4">
              <a:rPr lang="en-GB" smtClean="0"/>
              <a:t>16 September 2026</a:t>
            </a:fld>
            <a:endParaRPr lang="en-GB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2E0E296-C17B-45A1-9DEB-7DDDED69F8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77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Dark Blue - EXCEPTIONAL USE OF HORIZON 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8F1F89-3ED2-48F5-A64A-6EEFA9062D41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08F06664-E5F4-4DD4-8980-36DB38A59A7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86AE680-F9E0-4BDB-9CA1-BE5EC5769AD1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43F962-E683-4D89-9C4D-EC482D772AA8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8D14776-7E34-48D4-86EB-5C4B1D34BC5B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9368EE7-BEA0-4C9F-85A3-9B18B9A5394E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6C31E5-1081-4EB5-BF67-21104304BD34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E2CC7D-F99C-4B25-8A0D-34DAA1379F7B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5447A9F-42DD-4E74-A645-148E5108A714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3059AEA-1812-4409-BC20-6D8B74BFD57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4892D70-04A3-4511-8B04-5EA99EF3EC5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E1A5AAD-6BE2-43F0-8C42-5D9188FC310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23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5FB751-D2DD-446B-9CC2-1B6BFD99D84E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473C10FB-DBD1-4C95-AF80-BBB6DC9B3FE2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8B9A65B-B7CE-42CF-8F2A-727886465BB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DF26D2-EEC6-40C1-9EBB-0ED370B55A41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A6D879-282E-4CBE-8C22-DD411F783AB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3034E22-823E-4D9A-ABA4-EF9E5523758D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BB10B5-8BE9-4E54-816C-CBF6101C76A7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CA04106-077A-439A-8B87-E7739C697A89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FE33552-759B-472F-AE7F-08187BFAE1E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FF528D-4DA1-4BD3-B80E-A4CC91A51741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672BF87-BD74-448F-88BC-E461CC9ED1BA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A3C9C660-57FB-441D-AEC5-D2C5B895A50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24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1224738-22B3-46ED-A46A-27F769EF2F87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4D7174BF-6700-4F03-96FF-0D8E416151A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9EE7655-D9E9-408C-853D-D4697211282D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9685ABB-5A93-44C7-9888-D8D5A1CF55E6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DE6D15-5062-4B27-900B-C807A1ADD04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D78543-3E9C-4B23-8098-DBE9A5482715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AEA439-F5E0-41DC-80BC-A4182A5DBC3B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383FA1-7A4C-4082-9B0C-05321AB8654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7622F24-0715-4BA9-8027-9613F0D940F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5834AF6-130D-4A4C-A9C1-14E3E454519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DCF7B8-CE7C-4163-A3C9-87AAD84CDFC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A7EBF890-5734-4EE1-948B-10737438790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10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cons x5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79F7AC37-ABC8-9E44-A204-79B5437E3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972000"/>
            <a:ext cx="10250527" cy="5400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C8172CF-AB09-5F4C-8226-59008F978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0734" y="1512001"/>
            <a:ext cx="10250526" cy="702346"/>
          </a:xfrm>
        </p:spPr>
        <p:txBody>
          <a:bodyPr anchor="t"/>
          <a:lstStyle>
            <a:lvl1pPr marL="0" indent="0" algn="l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Place additional text here</a:t>
            </a:r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8BA7A0C-0B14-8242-9C68-E17EACF94ED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00961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2FF57361-77FA-7945-B916-96E9C58E40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134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F7D27A09-B565-D348-97AD-F305B23219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88476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D008A817-882B-B547-94D0-C54017934C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03818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9D7F3BB5-EA97-1745-B705-19FE114A39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9160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C2480627-59AA-324A-A1C8-70C1092307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4500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12469DB8-C686-9E45-A814-47827E0CA2D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416302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17DE92C8-936A-1A42-9108-AF5D5988EA3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531644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FC57F818-D21E-5C4A-840F-E812277F9B5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646985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D975D7A2-C2ED-514C-8C8E-7E4B4214EAB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762327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2F7B214-6E66-4256-8963-8BC0D0F137B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05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 - Colour Palet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>
            <a:extLst>
              <a:ext uri="{FF2B5EF4-FFF2-40B4-BE49-F238E27FC236}">
                <a16:creationId xmlns:a16="http://schemas.microsoft.com/office/drawing/2014/main" id="{155B564A-35FF-9F46-95DE-0547671499E9}"/>
              </a:ext>
            </a:extLst>
          </p:cNvPr>
          <p:cNvSpPr txBox="1">
            <a:spLocks/>
          </p:cNvSpPr>
          <p:nvPr userDrawn="1"/>
        </p:nvSpPr>
        <p:spPr>
          <a:xfrm>
            <a:off x="972000" y="972000"/>
            <a:ext cx="10250527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/>
              <a:t>Colour palette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0C2C1D-A72F-B447-8B22-740D83514687}"/>
              </a:ext>
            </a:extLst>
          </p:cNvPr>
          <p:cNvGrpSpPr/>
          <p:nvPr userDrawn="1"/>
        </p:nvGrpSpPr>
        <p:grpSpPr>
          <a:xfrm>
            <a:off x="970734" y="1960173"/>
            <a:ext cx="1143257" cy="2937655"/>
            <a:chOff x="970734" y="1960173"/>
            <a:chExt cx="1143257" cy="293765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EF69DFF-9478-5543-8D36-D67800FE503A}"/>
                </a:ext>
              </a:extLst>
            </p:cNvPr>
            <p:cNvSpPr/>
            <p:nvPr userDrawn="1"/>
          </p:nvSpPr>
          <p:spPr>
            <a:xfrm>
              <a:off x="970735" y="1960173"/>
              <a:ext cx="1143256" cy="29376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808CC42-6A95-9840-B646-983502548DBC}"/>
                </a:ext>
              </a:extLst>
            </p:cNvPr>
            <p:cNvSpPr txBox="1"/>
            <p:nvPr userDrawn="1"/>
          </p:nvSpPr>
          <p:spPr>
            <a:xfrm>
              <a:off x="970734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defTabSz="360000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Dark Blue</a:t>
              </a:r>
              <a:r>
                <a:rPr lang="en-GB" sz="800">
                  <a:solidFill>
                    <a:schemeClr val="bg1"/>
                  </a:solidFill>
                </a:rPr>
                <a:t>	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Pantone 655 C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C100 M90 Y0 K45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R14 G43 B99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#0e2b63</a:t>
              </a:r>
            </a:p>
            <a:p>
              <a:pPr defTabSz="360000">
                <a:lnSpc>
                  <a:spcPct val="100000"/>
                </a:lnSpc>
              </a:pPr>
              <a:endParaRPr lang="en-GB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512CD-00E7-C745-A5C6-37E9FE039E67}"/>
              </a:ext>
            </a:extLst>
          </p:cNvPr>
          <p:cNvGrpSpPr/>
          <p:nvPr userDrawn="1"/>
        </p:nvGrpSpPr>
        <p:grpSpPr>
          <a:xfrm>
            <a:off x="2109681" y="1960173"/>
            <a:ext cx="1138947" cy="2937655"/>
            <a:chOff x="2109681" y="1960173"/>
            <a:chExt cx="1138947" cy="293765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4220339-081C-E945-9F3F-51DBD149F5D4}"/>
                </a:ext>
              </a:extLst>
            </p:cNvPr>
            <p:cNvSpPr/>
            <p:nvPr userDrawn="1"/>
          </p:nvSpPr>
          <p:spPr>
            <a:xfrm>
              <a:off x="2109681" y="1960173"/>
              <a:ext cx="1138947" cy="29376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BA1997-113E-E743-9153-9F8A688A48A9}"/>
                </a:ext>
              </a:extLst>
            </p:cNvPr>
            <p:cNvSpPr txBox="1"/>
            <p:nvPr userDrawn="1"/>
          </p:nvSpPr>
          <p:spPr>
            <a:xfrm>
              <a:off x="2109681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Mid Blue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7687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C100 M70 Y0 K0 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R0 G79 B159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004f9f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endParaRPr lang="en-GB" sz="800" kern="12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630667D-3A13-934E-AF9D-D2C3D19CA5CA}"/>
              </a:ext>
            </a:extLst>
          </p:cNvPr>
          <p:cNvGrpSpPr/>
          <p:nvPr userDrawn="1"/>
        </p:nvGrpSpPr>
        <p:grpSpPr>
          <a:xfrm>
            <a:off x="3248628" y="1960173"/>
            <a:ext cx="1138948" cy="2937655"/>
            <a:chOff x="3248628" y="1960173"/>
            <a:chExt cx="1138948" cy="293765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825AFF-9803-5D49-9B0A-539CB7A951B4}"/>
                </a:ext>
              </a:extLst>
            </p:cNvPr>
            <p:cNvSpPr/>
            <p:nvPr userDrawn="1"/>
          </p:nvSpPr>
          <p:spPr>
            <a:xfrm>
              <a:off x="3248629" y="1960173"/>
              <a:ext cx="1138947" cy="29376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6BE0400-0D5B-174E-9F5D-87B065426798}"/>
                </a:ext>
              </a:extLst>
            </p:cNvPr>
            <p:cNvSpPr txBox="1"/>
            <p:nvPr userDrawn="1"/>
          </p:nvSpPr>
          <p:spPr>
            <a:xfrm>
              <a:off x="3248628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Cyan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2995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C80 M0 Y0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R0 G177 B235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00b1eb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F833BA-846F-1940-8036-DECC3F65F59E}"/>
              </a:ext>
            </a:extLst>
          </p:cNvPr>
          <p:cNvGrpSpPr/>
          <p:nvPr userDrawn="1"/>
        </p:nvGrpSpPr>
        <p:grpSpPr>
          <a:xfrm>
            <a:off x="4387575" y="1960173"/>
            <a:ext cx="1138948" cy="2937655"/>
            <a:chOff x="4387575" y="1960173"/>
            <a:chExt cx="1138948" cy="293765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EB601E6-21DD-1444-9D91-952897B06EE6}"/>
                </a:ext>
              </a:extLst>
            </p:cNvPr>
            <p:cNvSpPr/>
            <p:nvPr userDrawn="1"/>
          </p:nvSpPr>
          <p:spPr>
            <a:xfrm>
              <a:off x="4387576" y="1960173"/>
              <a:ext cx="1138947" cy="29376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A6CDC19-F4CD-D04E-BE0D-38F88CA364E7}"/>
                </a:ext>
              </a:extLst>
            </p:cNvPr>
            <p:cNvSpPr txBox="1"/>
            <p:nvPr userDrawn="1"/>
          </p:nvSpPr>
          <p:spPr>
            <a:xfrm>
              <a:off x="4387575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Orange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158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M60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R239 G125 B0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ef7d00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15EA5A-1EC9-FB4E-8C8D-494509462B1A}"/>
              </a:ext>
            </a:extLst>
          </p:cNvPr>
          <p:cNvGrpSpPr/>
          <p:nvPr userDrawn="1"/>
        </p:nvGrpSpPr>
        <p:grpSpPr>
          <a:xfrm>
            <a:off x="5526523" y="1960173"/>
            <a:ext cx="1138948" cy="2937655"/>
            <a:chOff x="5526523" y="1960173"/>
            <a:chExt cx="1138948" cy="293765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AB1588-31D9-2E42-93CD-CDFA9659858F}"/>
                </a:ext>
              </a:extLst>
            </p:cNvPr>
            <p:cNvSpPr/>
            <p:nvPr userDrawn="1"/>
          </p:nvSpPr>
          <p:spPr>
            <a:xfrm>
              <a:off x="5526524" y="1960173"/>
              <a:ext cx="1138947" cy="2937655"/>
            </a:xfrm>
            <a:prstGeom prst="rect">
              <a:avLst/>
            </a:prstGeom>
            <a:solidFill>
              <a:srgbClr val="FBB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1DCFBAD-BE41-8543-B12F-DB6474E34CDD}"/>
                </a:ext>
              </a:extLst>
            </p:cNvPr>
            <p:cNvSpPr txBox="1"/>
            <p:nvPr userDrawn="1"/>
          </p:nvSpPr>
          <p:spPr>
            <a:xfrm>
              <a:off x="5526523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Yellow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124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M30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R251 G186 B0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ffbb00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F8920F-F9C6-2348-B9C1-61E8B492149B}"/>
              </a:ext>
            </a:extLst>
          </p:cNvPr>
          <p:cNvGrpSpPr/>
          <p:nvPr userDrawn="1"/>
        </p:nvGrpSpPr>
        <p:grpSpPr>
          <a:xfrm>
            <a:off x="6665471" y="1960173"/>
            <a:ext cx="1143256" cy="2937655"/>
            <a:chOff x="6665471" y="1960173"/>
            <a:chExt cx="1143256" cy="293765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E4FFFBA-E2F2-AA41-9F03-07DF3BA56CEF}"/>
                </a:ext>
              </a:extLst>
            </p:cNvPr>
            <p:cNvSpPr/>
            <p:nvPr userDrawn="1"/>
          </p:nvSpPr>
          <p:spPr>
            <a:xfrm>
              <a:off x="6665471" y="1960173"/>
              <a:ext cx="1138947" cy="2937655"/>
            </a:xfrm>
            <a:prstGeom prst="rect">
              <a:avLst/>
            </a:prstGeom>
            <a:solidFill>
              <a:srgbClr val="50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F7275DE-087A-C44F-8D7E-03696E02738B}"/>
                </a:ext>
              </a:extLst>
            </p:cNvPr>
            <p:cNvSpPr txBox="1"/>
            <p:nvPr userDrawn="1"/>
          </p:nvSpPr>
          <p:spPr>
            <a:xfrm>
              <a:off x="6669780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Green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362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C70 M0 Y90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R80 G175 B71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50af47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E54BF0D-F6C7-324E-8017-053D361DB508}"/>
              </a:ext>
            </a:extLst>
          </p:cNvPr>
          <p:cNvGrpSpPr/>
          <p:nvPr userDrawn="1"/>
        </p:nvGrpSpPr>
        <p:grpSpPr>
          <a:xfrm>
            <a:off x="7804418" y="1960173"/>
            <a:ext cx="1138948" cy="2937655"/>
            <a:chOff x="7804418" y="1960173"/>
            <a:chExt cx="1138948" cy="293765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CB7D190-F1BC-304C-A25D-B9DD7377ABFF}"/>
                </a:ext>
              </a:extLst>
            </p:cNvPr>
            <p:cNvSpPr/>
            <p:nvPr userDrawn="1"/>
          </p:nvSpPr>
          <p:spPr>
            <a:xfrm>
              <a:off x="7804419" y="1960173"/>
              <a:ext cx="1138947" cy="2937655"/>
            </a:xfrm>
            <a:prstGeom prst="rect">
              <a:avLst/>
            </a:prstGeom>
            <a:solidFill>
              <a:srgbClr val="AFC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4D1F27-FAB7-9746-BB3D-6104E75EF18D}"/>
                </a:ext>
              </a:extLst>
            </p:cNvPr>
            <p:cNvSpPr txBox="1"/>
            <p:nvPr userDrawn="1"/>
          </p:nvSpPr>
          <p:spPr>
            <a:xfrm>
              <a:off x="7804418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Light Green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2300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C40 M0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R175 G202 B11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afca0b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9115FEE-6258-ED48-894D-7B0A868DF5DA}"/>
              </a:ext>
            </a:extLst>
          </p:cNvPr>
          <p:cNvGrpSpPr/>
          <p:nvPr userDrawn="1"/>
        </p:nvGrpSpPr>
        <p:grpSpPr>
          <a:xfrm>
            <a:off x="8943365" y="1960173"/>
            <a:ext cx="1138948" cy="2937655"/>
            <a:chOff x="8943365" y="1960173"/>
            <a:chExt cx="1138948" cy="293765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2499D61-B67D-BA48-A9F9-99A1A700F5B0}"/>
                </a:ext>
              </a:extLst>
            </p:cNvPr>
            <p:cNvSpPr/>
            <p:nvPr userDrawn="1"/>
          </p:nvSpPr>
          <p:spPr>
            <a:xfrm>
              <a:off x="8943366" y="1960173"/>
              <a:ext cx="1138947" cy="2937655"/>
            </a:xfrm>
            <a:prstGeom prst="rect">
              <a:avLst/>
            </a:prstGeom>
            <a:solidFill>
              <a:srgbClr val="5A32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5626456-344D-A240-AFAC-A00F2918463A}"/>
                </a:ext>
              </a:extLst>
            </p:cNvPr>
            <p:cNvSpPr txBox="1"/>
            <p:nvPr userDrawn="1"/>
          </p:nvSpPr>
          <p:spPr>
            <a:xfrm>
              <a:off x="8943365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Purple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268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C80 M92 Y0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R90 G50 B138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5a328a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C945EA-BA83-FD44-9DD9-CF237D530F61}"/>
              </a:ext>
            </a:extLst>
          </p:cNvPr>
          <p:cNvGrpSpPr/>
          <p:nvPr userDrawn="1"/>
        </p:nvGrpSpPr>
        <p:grpSpPr>
          <a:xfrm>
            <a:off x="10082313" y="1960173"/>
            <a:ext cx="1138948" cy="2937655"/>
            <a:chOff x="10082313" y="1960173"/>
            <a:chExt cx="1138948" cy="293765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6DC91E-73B9-894C-9C75-4BC105347B58}"/>
                </a:ext>
              </a:extLst>
            </p:cNvPr>
            <p:cNvSpPr/>
            <p:nvPr userDrawn="1"/>
          </p:nvSpPr>
          <p:spPr>
            <a:xfrm>
              <a:off x="10082314" y="1960173"/>
              <a:ext cx="1138947" cy="2937655"/>
            </a:xfrm>
            <a:prstGeom prst="rect">
              <a:avLst/>
            </a:prstGeom>
            <a:solidFill>
              <a:srgbClr val="E725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C234802-FF0F-3044-A1C5-E4B8D852F1E1}"/>
                </a:ext>
              </a:extLst>
            </p:cNvPr>
            <p:cNvSpPr txBox="1"/>
            <p:nvPr userDrawn="1"/>
          </p:nvSpPr>
          <p:spPr>
            <a:xfrm>
              <a:off x="10082313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Magenta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226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M93 Y5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R231 G37 B130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e72582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sp>
        <p:nvSpPr>
          <p:cNvPr id="82" name="Title 1">
            <a:extLst>
              <a:ext uri="{FF2B5EF4-FFF2-40B4-BE49-F238E27FC236}">
                <a16:creationId xmlns:a16="http://schemas.microsoft.com/office/drawing/2014/main" id="{1D9975E2-CCFF-5845-A569-188F06DDD964}"/>
              </a:ext>
            </a:extLst>
          </p:cNvPr>
          <p:cNvSpPr txBox="1">
            <a:spLocks/>
          </p:cNvSpPr>
          <p:nvPr userDrawn="1"/>
        </p:nvSpPr>
        <p:spPr>
          <a:xfrm>
            <a:off x="972000" y="629368"/>
            <a:ext cx="10250527" cy="2838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>
                <a:solidFill>
                  <a:schemeClr val="tx2"/>
                </a:solidFill>
              </a:rPr>
              <a:t>Guide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86758D8E-6F92-44EB-AC48-43824B14CED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30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Slide 1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000" y="1302185"/>
            <a:ext cx="10800000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EAA61994-D90C-4920-8921-A7D08680E40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94E3C4-99F2-4BB9-9307-139EB7259D7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EAADB9-A530-4E2B-9525-B180F4A2D07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6677C7-1B05-43C2-A65F-80A4C3F68861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26F637-27B7-4A00-914F-E30C9FAA2F4C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2425576-BB7F-46FF-8909-937080248C0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E7899E-64F8-4DAE-8FB7-618E7CB2A077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82488A-ABA2-4630-B886-F407C8F0177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C7CC0-BD09-433C-85F8-2EAF474D50E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0D0789F-DE71-4CBD-94E4-B55FDD736A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6CB58644-AB2D-4241-B17C-8DA1C0BAB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171" y="168073"/>
            <a:ext cx="1697100" cy="970382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2825E76A-A2E6-4ED4-9B1F-7DA9F9CFA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0800"/>
            <a:ext cx="8280000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7BDAFFF7-9668-4B07-BA30-AFB7A8B5E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686344"/>
            <a:ext cx="8279999" cy="360000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2490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Placeho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3C4BF47A-48B0-4F99-ADE7-11AE94F9E6B4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CBA32E19-49DB-D142-A49A-FF6A4EDB14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800" y="0"/>
            <a:ext cx="12193800" cy="4590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 then ‘Send to Back’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078BC74-9A35-9E44-98AB-0D422928F295}"/>
              </a:ext>
            </a:extLst>
          </p:cNvPr>
          <p:cNvGrpSpPr/>
          <p:nvPr userDrawn="1"/>
        </p:nvGrpSpPr>
        <p:grpSpPr>
          <a:xfrm>
            <a:off x="-900" y="4585600"/>
            <a:ext cx="12193800" cy="2094600"/>
            <a:chOff x="-900" y="4585600"/>
            <a:chExt cx="12193800" cy="209460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42CD08-AC06-9B4C-A208-E2235BD1EE9B}"/>
                </a:ext>
              </a:extLst>
            </p:cNvPr>
            <p:cNvSpPr/>
            <p:nvPr userDrawn="1"/>
          </p:nvSpPr>
          <p:spPr>
            <a:xfrm>
              <a:off x="-900" y="4666019"/>
              <a:ext cx="12193800" cy="2014181"/>
            </a:xfrm>
            <a:prstGeom prst="rect">
              <a:avLst/>
            </a:pr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C16D25D-1866-8741-89E2-FD25A9830067}"/>
                </a:ext>
              </a:extLst>
            </p:cNvPr>
            <p:cNvSpPr/>
            <p:nvPr userDrawn="1"/>
          </p:nvSpPr>
          <p:spPr>
            <a:xfrm>
              <a:off x="-900" y="4585600"/>
              <a:ext cx="121938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9" name="Subtitle 2">
            <a:extLst>
              <a:ext uri="{FF2B5EF4-FFF2-40B4-BE49-F238E27FC236}">
                <a16:creationId xmlns:a16="http://schemas.microsoft.com/office/drawing/2014/main" id="{108E6D94-A2A5-CD4A-BBEF-3561B8D77E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4002" y="4673098"/>
            <a:ext cx="6901326" cy="365004"/>
          </a:xfrm>
        </p:spPr>
        <p:txBody>
          <a:bodyPr lIns="0" tIns="0" rIns="0" bIns="0" anchor="ctr">
            <a:noAutofit/>
          </a:bodyPr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Place your subtitle here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DC006956-714B-7440-A2FC-600D98860B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9935" y="1394084"/>
            <a:ext cx="6901326" cy="3007141"/>
          </a:xfrm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spc="-150" noProof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/>
              <a:t>Place presentation title here</a:t>
            </a: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4662876D-27A8-DB45-B39D-DA925DAF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5008" y="4675815"/>
            <a:ext cx="1519391" cy="35957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Montserrat" panose="020B0604020202020204" pitchFamily="34" charset="0"/>
              <a:buNone/>
              <a:defRPr lang="en-GB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1AE9194-0F7E-B147-9942-B1B4FEA243DD}" type="datetime4">
              <a:rPr lang="en-GB" smtClean="0"/>
              <a:t>16 September 2026</a:t>
            </a:fld>
            <a:endParaRPr lang="en-GB"/>
          </a:p>
        </p:txBody>
      </p:sp>
      <p:grpSp>
        <p:nvGrpSpPr>
          <p:cNvPr id="33" name="Graphic 29">
            <a:extLst>
              <a:ext uri="{FF2B5EF4-FFF2-40B4-BE49-F238E27FC236}">
                <a16:creationId xmlns:a16="http://schemas.microsoft.com/office/drawing/2014/main" id="{EE48FD84-B354-40E6-B3CB-567735873DF4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CE69665-1E2B-47E0-A509-9521A234575A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53A3DA6-C590-4F04-8783-C0832E6A1B1A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97E60AF-4A61-49A1-A00D-973F4DAA2A2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9B9E9E6-A7F5-4930-AB8B-1D72286B6E71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CAF79A-8D5E-4855-9B5A-9EF9D6CB7EA6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12D6014-BC98-4692-91B9-553978633CD8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9D8D101-57EA-42FC-BE13-801F1160C7CA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6EBBC35-C672-4CED-9CBD-FD9D972F04F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8ABB6FC-078B-4672-8B7F-A06A05DB3DC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44B1E6E-662E-4643-8911-866B220E9D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06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Image Placehol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2648E55-46DD-3643-BC43-054BC34DD319}"/>
              </a:ext>
            </a:extLst>
          </p:cNvPr>
          <p:cNvSpPr/>
          <p:nvPr userDrawn="1"/>
        </p:nvSpPr>
        <p:spPr>
          <a:xfrm>
            <a:off x="-900" y="2272397"/>
            <a:ext cx="12193800" cy="4585603"/>
          </a:xfrm>
          <a:prstGeom prst="rect">
            <a:avLst/>
          </a:pr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D5C65F6-CCA9-FA46-9CC7-F0868078969A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32150" y="3342640"/>
            <a:ext cx="7992832" cy="2377773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Section title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DE341B-719B-6D41-9B5B-C55DEB887212}"/>
              </a:ext>
            </a:extLst>
          </p:cNvPr>
          <p:cNvSpPr/>
          <p:nvPr userDrawn="1"/>
        </p:nvSpPr>
        <p:spPr>
          <a:xfrm rot="10800000">
            <a:off x="-900" y="2272399"/>
            <a:ext cx="121938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DE975-7F2B-AF4F-809D-5FCF4A845A4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-900" y="0"/>
            <a:ext cx="12193800" cy="2272397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</a:t>
            </a:r>
          </a:p>
        </p:txBody>
      </p:sp>
      <p:grpSp>
        <p:nvGrpSpPr>
          <p:cNvPr id="51" name="Graphic 29">
            <a:extLst>
              <a:ext uri="{FF2B5EF4-FFF2-40B4-BE49-F238E27FC236}">
                <a16:creationId xmlns:a16="http://schemas.microsoft.com/office/drawing/2014/main" id="{E8481E63-C58D-4EA3-910D-30D7D7FB5E8A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8C14E46-0473-42BF-AC76-A2072762514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3634F3E-F017-4079-81C7-30797D3F58B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FEFF7F0-B78A-40A6-BF11-91B4CA30E8E6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8D956F1-CBFE-4995-951B-103A0B142612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8E71DC0-2D1B-434B-8990-27FC8B2B16A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1F14BEC-C16E-48E2-8D15-9C3955D898CA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6518BD4-CEC1-4792-9225-8F4EA720D90B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CC1EE47-82BD-4972-922E-C0F8F4C7DF5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C3A0DB9-6B7A-4C6F-81E8-CF3F45CD785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34CE751A-ECEA-4CF5-8177-30B370B810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81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Image Placeholder Strip R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BC6AE06-5293-48AA-81C6-7F90BE76E9DD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D5C65F6-CCA9-FA46-9CC7-F0868078969A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32150" y="2240113"/>
            <a:ext cx="7992832" cy="2377773"/>
          </a:xfrm>
        </p:spPr>
        <p:txBody>
          <a:bodyPr lIns="0" tIns="0" rIns="0" bIns="0" anchor="ctr"/>
          <a:lstStyle>
            <a:lvl1pPr algn="l">
              <a:lnSpc>
                <a:spcPct val="10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Section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DE975-7F2B-AF4F-809D-5FCF4A845A4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9711600" y="0"/>
            <a:ext cx="2480400" cy="6688800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Add image</a:t>
            </a:r>
          </a:p>
        </p:txBody>
      </p:sp>
      <p:grpSp>
        <p:nvGrpSpPr>
          <p:cNvPr id="33" name="Graphic 29">
            <a:extLst>
              <a:ext uri="{FF2B5EF4-FFF2-40B4-BE49-F238E27FC236}">
                <a16:creationId xmlns:a16="http://schemas.microsoft.com/office/drawing/2014/main" id="{FEC4D9FC-7D8B-4D49-B914-5CAAD7D0A83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7621F80-C5FC-4F36-827E-39BAFF349B4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849A995-B400-4610-A2D3-0F5BAA06E57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F8E3CA5-26E9-45A2-AF26-EFE90E41F08C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26C52AC-5E31-45F3-B4D9-BE5C7F63ABB8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14E315D-4B56-4905-B07D-2B0320142ADA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90790D5-7C5F-439A-8C23-AD88F66FEEAD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CD9AC7-5555-492B-98C7-CAF60C357BD0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B05E7D5-5CD4-4F66-BA8A-174A993B44EE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2ECF5AD-C904-4ABB-A7F9-8E357773AF4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0CCAF88C-1FA9-4ECA-956B-35603E7696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77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1B93D457-2641-C242-9904-03B43DDDF26B}"/>
              </a:ext>
            </a:extLst>
          </p:cNvPr>
          <p:cNvGrpSpPr/>
          <p:nvPr userDrawn="1"/>
        </p:nvGrpSpPr>
        <p:grpSpPr>
          <a:xfrm>
            <a:off x="-900" y="4583425"/>
            <a:ext cx="12193800" cy="2096775"/>
            <a:chOff x="-900" y="4583425"/>
            <a:chExt cx="12193800" cy="209677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4800736-13D8-AF4D-8A90-952C90257CC2}"/>
                </a:ext>
              </a:extLst>
            </p:cNvPr>
            <p:cNvSpPr/>
            <p:nvPr userDrawn="1"/>
          </p:nvSpPr>
          <p:spPr>
            <a:xfrm>
              <a:off x="-900" y="4583425"/>
              <a:ext cx="12193800" cy="2096775"/>
            </a:xfrm>
            <a:prstGeom prst="rect">
              <a:avLst/>
            </a:pr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1A34EB-7B1C-A241-94F1-F1FEFBC7D6D5}"/>
                </a:ext>
              </a:extLst>
            </p:cNvPr>
            <p:cNvSpPr/>
            <p:nvPr userDrawn="1"/>
          </p:nvSpPr>
          <p:spPr>
            <a:xfrm>
              <a:off x="-900" y="4585600"/>
              <a:ext cx="12193800" cy="5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9E7556C-90A1-4D7A-B074-E36C6975C3D4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850B352-187A-A145-A1BA-A67621EDEF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8650" y="1316248"/>
            <a:ext cx="8387500" cy="2636150"/>
          </a:xfrm>
        </p:spPr>
        <p:txBody>
          <a:bodyPr lIns="0" tIns="0" rIns="0" bIns="0" anchor="ctr"/>
          <a:lstStyle>
            <a:lvl1pPr algn="ctr">
              <a:lnSpc>
                <a:spcPct val="80000"/>
              </a:lnSpc>
              <a:defRPr sz="5400" spc="-15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Place key message </a:t>
            </a:r>
            <a:br>
              <a:rPr lang="en-GB" noProof="0"/>
            </a:br>
            <a:r>
              <a:rPr lang="en-GB" noProof="0"/>
              <a:t>or quote here</a:t>
            </a:r>
          </a:p>
        </p:txBody>
      </p:sp>
      <p:grpSp>
        <p:nvGrpSpPr>
          <p:cNvPr id="26" name="Graphic 29">
            <a:extLst>
              <a:ext uri="{FF2B5EF4-FFF2-40B4-BE49-F238E27FC236}">
                <a16:creationId xmlns:a16="http://schemas.microsoft.com/office/drawing/2014/main" id="{6FA1266D-8F2D-437F-9DA5-56BEBED83B1A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39AC9A7-6BE6-48BD-8AF2-40CE83C92C4E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813DE7-8833-4E2A-8FEF-44039985119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B614BD-8C80-4D86-A22E-BDED0E9B8D0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12913C-F9E8-4B27-95B4-CABBF3607A9D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8EBBDA6-376A-4B7D-BD3C-554569981FB8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7C7589-9EB4-41FD-8FB6-5B997C6B8DA2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529279E-CDA8-4247-897C-7012D26E12B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E169699-0B02-43F4-8343-79E5A9D199D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5F6CBB5-CB24-4621-9443-48CFB6FAB88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AA14F458-2655-4451-B01A-F77C921A45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146" y="5958522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7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Co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/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0" name="Graphic 29">
            <a:extLst>
              <a:ext uri="{FF2B5EF4-FFF2-40B4-BE49-F238E27FC236}">
                <a16:creationId xmlns:a16="http://schemas.microsoft.com/office/drawing/2014/main" id="{594A2571-2F4F-4538-9E5B-4367EF9DD9DB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B8E1E6-B54B-4797-B158-EBF6A7CB1DB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EDF4309-25A4-4153-9FD1-38A662C9A85E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67B8954-7051-4F28-8DFF-1F744200A478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31D6201-8C1C-44E9-AF2C-905F25058FE6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C4AA48-DFE0-4EAF-9A14-C5478DCB153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7A1702B-9A26-44EB-B815-46E920BB3115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1110A1-B087-491A-B2F4-3321BBF04F6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CA0AACA-51B3-4EAE-8872-51B37996E4A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58CBD6-E8EC-42AD-9D62-2F814C136295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6DABB23E-C33A-4CF0-8BB4-574A3E00DF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07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EAA61994-D90C-4920-8921-A7D08680E40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94E3C4-99F2-4BB9-9307-139EB7259D7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EAADB9-A530-4E2B-9525-B180F4A2D07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6677C7-1B05-43C2-A65F-80A4C3F68861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26F637-27B7-4A00-914F-E30C9FAA2F4C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2425576-BB7F-46FF-8909-937080248C0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E7899E-64F8-4DAE-8FB7-618E7CB2A077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82488A-ABA2-4630-B886-F407C8F0177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C7CC0-BD09-433C-85F8-2EAF474D50E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0D0789F-DE71-4CBD-94E4-B55FDD736A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96329E05-5B14-4A6B-B47B-B1352CD2C0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78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8" name="Graphic 29">
            <a:extLst>
              <a:ext uri="{FF2B5EF4-FFF2-40B4-BE49-F238E27FC236}">
                <a16:creationId xmlns:a16="http://schemas.microsoft.com/office/drawing/2014/main" id="{6BFDE73D-D78E-432E-85B0-1DFE7D2AF233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C1A302-3DE5-48D0-AC28-7576F14D800B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FFC4034-FCD5-4EB7-B3C6-E04170FF13AE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938F46-EB73-4244-9E32-7FA535DFE03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95CE8-AE4E-495C-BEA5-180B8E249D17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402473F-3CEE-4CC9-8F77-0BC6A6B8D8F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1CE5312-ED30-4539-8C8A-A9073620E55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F5E920A-E48B-4CD4-B321-0BDF779E218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CE0CEFD-31B5-4AA9-BF91-1430E260FCD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AFD9DB3-AC27-4B5A-90F4-B6A134A6DAE7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5D048CE6-D49E-4A3D-9235-BBDFABB43E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16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Co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71550" y="1302185"/>
            <a:ext cx="10247313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D5C75520-FC38-4102-A714-63853BDA6E3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DCDACF-6CEC-4216-8A70-872DEFA7E9B0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2F01B7A-AE99-466E-B24B-5D752292B373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8DC4AC-F5AD-4EFA-9D49-3127200A11C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E6373C-4A0E-403E-8499-7DE1C3AE68EA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0BD408-2447-4321-8DD1-5086A01C9E88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47D0458-E90D-422C-A528-E5BC6CD91414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B3F4D4-6B1C-45F5-9AD9-5C2F30BFEB0B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819A133-F8CF-4FA6-AC01-245172F0D730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2E26EDC-B9A7-4A69-94B8-38063E5D243E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927349F0-190E-4E2B-BB9B-74A2DCCFC7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24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Co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/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8" name="Content Placeholder 31">
            <a:extLst>
              <a:ext uri="{FF2B5EF4-FFF2-40B4-BE49-F238E27FC236}">
                <a16:creationId xmlns:a16="http://schemas.microsoft.com/office/drawing/2014/main" id="{0F125ACC-BC9F-5E45-AF47-B9C8765135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2C950AE3-4F0D-2844-AA98-AC901ACA836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9" name="Graphic 29">
            <a:extLst>
              <a:ext uri="{FF2B5EF4-FFF2-40B4-BE49-F238E27FC236}">
                <a16:creationId xmlns:a16="http://schemas.microsoft.com/office/drawing/2014/main" id="{57EC806C-7198-46D9-8C5E-460EE8EF31F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2BD4CCF-10BD-4892-AAAA-57B9E43CB293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CE42DB-6C6B-4433-ACFF-D873024CB9C4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C47028-E1A9-4A7B-B581-4CF0A3B45766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07AE21-C8D5-449C-90D1-D556A7D2ACB4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86C9FC8-69A4-45BF-B354-D9EA39CFF94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1B2089A-EE45-470D-8438-EBB93B84B258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612EA7-BC6E-4016-9E0D-A6104CE7FA5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E07E6E-77C7-4CE6-9747-39ABC4B119C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CA4C98-CF10-4392-9E19-33267EED9B88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E91F1E26-0C64-47D5-B75E-079BCA10BD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99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1E2E3520-D247-4546-8142-783BFBBACD6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3DDE32D6-44C5-3A46-946D-43A0D407A9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265B98E4-C424-49BC-B5EA-530C90DDD36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F6CE468-1381-46CE-8B9F-34729F9291CB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084BD6-968A-43AC-8421-21EDD0D1EEA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DFF5A06-BEA3-43DA-8A00-D9BDF9FA363D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82D835-2C46-47CF-99C0-B589852DB4A1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7FD80F1-3C65-4794-85CA-18F68115E6A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0ECAA1D-68D1-415C-B68D-6956FC0A9A7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3919DFC-294E-4C1E-A66D-5FFA7395562A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61449A-F687-477A-93B5-7E45CBE0840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95919FA-87D9-4AA9-A177-88E239DB99EC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8040FE97-4332-4FB8-B3E7-1626B72864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8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1" name="Content Placeholder 31">
            <a:extLst>
              <a:ext uri="{FF2B5EF4-FFF2-40B4-BE49-F238E27FC236}">
                <a16:creationId xmlns:a16="http://schemas.microsoft.com/office/drawing/2014/main" id="{1E2E3520-D247-4546-8142-783BFBBACD6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3DDE32D6-44C5-3A46-946D-43A0D407A9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368AD50A-FFD2-4BD2-A5DF-ED2D5DD840C9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75E95B2-74B7-4A13-98E4-D48B1C56F64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B76E60A-0C1A-4BDA-8A65-91DED377C221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BCF574-A99B-4764-8AD4-11B0FD6B9619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9969FC7-34B4-4E3A-B090-C662EB56AD39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EED931B-1B6A-4F19-9681-ED9231C7C39E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19F2B2D-4BAA-4777-A833-2CC16ADC4EC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EE12B12-63F5-44EA-82E7-7723B4E022D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0CBCC04-CEC8-471D-A8AC-9FAEBDAA41EC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D5A182E-06BD-4947-9EF6-FD501835A009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6488650E-C91D-43F0-86B6-4F612B9B4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90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2Co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267239E-9F22-6C4A-8FCF-BCF68A416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479181"/>
            <a:ext cx="873427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12" name="Content Placeholder 31">
            <a:extLst>
              <a:ext uri="{FF2B5EF4-FFF2-40B4-BE49-F238E27FC236}">
                <a16:creationId xmlns:a16="http://schemas.microsoft.com/office/drawing/2014/main" id="{054B18A6-E541-2642-B3BE-B792A0DC82E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70736" y="1302185"/>
            <a:ext cx="486044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Content Placeholder 31">
            <a:extLst>
              <a:ext uri="{FF2B5EF4-FFF2-40B4-BE49-F238E27FC236}">
                <a16:creationId xmlns:a16="http://schemas.microsoft.com/office/drawing/2014/main" id="{CB7B91E9-3DE4-0A4C-9FF3-BC586CAF8C5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60826" y="1302185"/>
            <a:ext cx="4865660" cy="4581091"/>
          </a:xfrm>
        </p:spPr>
        <p:txBody>
          <a:bodyPr/>
          <a:lstStyle/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6" name="Graphic 29">
            <a:extLst>
              <a:ext uri="{FF2B5EF4-FFF2-40B4-BE49-F238E27FC236}">
                <a16:creationId xmlns:a16="http://schemas.microsoft.com/office/drawing/2014/main" id="{403496DA-4B60-4EC7-B97F-610846336B1D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FBD2288-1936-48A1-94DF-FB90A0B84ED8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B36DBDF-69F7-4A90-B864-0626A1F31E3F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61C048-C5D3-41A2-A922-4A8DE564A1FE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4AE5DDC-6849-40E5-8D1F-0BBCEF47ADE7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86991C5-D8E9-49E6-A6E6-7B4C13F0A6AC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943A54-B742-4664-9FCE-21F5FD45F81C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49C3BE1-F91E-4754-A6EA-C3D0AC64A2E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973CF3D-91A7-4D6C-B8D2-1106112B9B68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59F86F3-C107-44F2-8727-DD1ED82F683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D81C87F6-4DBF-4348-83A6-6B2F1FEADD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4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9472ACB-CD3C-5C4D-9F8B-32DDBA84D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FAC4116-58BA-4F40-9AE9-8129068E98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BE1EF4-16FE-4221-BB59-18129244B05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24" name="Graphic 29">
            <a:extLst>
              <a:ext uri="{FF2B5EF4-FFF2-40B4-BE49-F238E27FC236}">
                <a16:creationId xmlns:a16="http://schemas.microsoft.com/office/drawing/2014/main" id="{8AB19E78-9B50-4310-A188-915704513881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B1BA6B-21A2-4917-91C0-176A7C62881E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38ED39-7638-427F-8F13-BEE5C8C057E2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7E38D95-4A74-437B-AB53-3EF5A9719912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34F776-B8EB-4980-B595-2DED60B943E9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27B3FD-870E-4EE5-8160-063F7D2FAD5E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E4E449A-A069-46BE-BAC6-BD7232EE7F0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2DED21-0451-4D01-BE92-D7395316005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24FB572-CE76-422A-8E8D-BB54F238D75E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CFF3D18-E80F-430A-B525-265F7064FF7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9" name="Graphic 18">
            <a:extLst>
              <a:ext uri="{FF2B5EF4-FFF2-40B4-BE49-F238E27FC236}">
                <a16:creationId xmlns:a16="http://schemas.microsoft.com/office/drawing/2014/main" id="{BB3AA11E-F280-4F03-894D-90E0BFBA55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817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Dark Blue - EXCEPTIONAL USE OF HORIZON 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4E4A0D-3BF2-4A4A-B967-7ED94875996E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57026FB-1603-4956-B9DF-81C5E0CA87E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368808" cy="66888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06EEEE8B-7204-4BC1-94C8-B8C3600F3EB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1078642-91BA-467A-BBB4-7EDF7792C277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FA72CD8-93D2-4082-A0DD-FC9834D5FBC9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2D2671-E7D9-48BE-9309-9811CA8D713E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0048B7A-23D9-475C-AFB5-8B1AAF97A594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8786ED-2B53-4546-95E8-F9A6461339DF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F5B9FC-3020-44A1-B5AF-3631CB2FB71D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3C9467D-2B7E-46DF-9E65-D7E7F246648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C10AFA-747A-4D66-B70B-FEE9E32AC65A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AFEC9C3-9EC9-402C-9524-33873DDF22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422861B-B004-4DC2-BA15-A82FDFCB8A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80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313B35-A344-6F43-97F9-E8EC20478E6F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39ACC565-BD85-5B4E-8080-AD69D403264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1" name="Graphic 29">
            <a:extLst>
              <a:ext uri="{FF2B5EF4-FFF2-40B4-BE49-F238E27FC236}">
                <a16:creationId xmlns:a16="http://schemas.microsoft.com/office/drawing/2014/main" id="{FC404933-F4F4-40E6-870F-3AC1A04874BD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88599E3-AEBA-4F7E-AB7B-AFD26485B8E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8E1C538-3253-47FD-9FD1-738E40E8AF83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C460890-3D3E-4986-91BE-84A4FE43F653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0EF9A03-1138-4C7B-ADBC-F8690A78A39B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4D753-14B2-4E75-AB08-F651ED481601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24E4CA-085A-491C-97CE-8162FFDD4FBE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58193C8-9326-4E8D-A063-5031A7450D0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C98CE1-9BC5-4C0C-9932-FBD7D54DA2A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FB860C-63AB-4035-9F88-A463E5806F48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5F75D193-B8A2-4717-B033-16AF7D462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85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L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3234" y="1289729"/>
            <a:ext cx="4287218" cy="852728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33235" y="2147457"/>
            <a:ext cx="4287217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A8870A-0D4F-5546-81D6-3808A926868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rgbClr val="0E2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225C31-0074-4BB8-AC14-96FB49F09B3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" y="1"/>
            <a:ext cx="6368808" cy="63396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 here</a:t>
            </a:r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1804DD29-44DC-4AE2-9204-E5CE28460110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1C394C-140C-4CF4-B0EA-68C00F51F5B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EEDCCCB-1316-4998-95A3-3E8B26415348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8EB3CF6-335D-49E3-8A89-3A350D1E6A87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EB1DCF-B800-4CDD-A318-BB7AFF5E4EC3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2122A99-D97B-43D0-A7C8-33AEF4A5F1DD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A6CB6FD-080A-4C10-8836-952FD99FEE5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CB0EEFF-6E01-4A76-84EF-CF0D1D31C725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AAE66D-56E5-40B9-AFAA-7A45E1F7AEFF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64C564-0DBF-43CF-AA37-49A40173F78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A8589C0B-E76D-431E-A7C4-A4E3882CB7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411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Image M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BF5F1F5-7F93-4CD4-8704-F7A21A8FAD5B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aphic 29">
            <a:extLst>
              <a:ext uri="{FF2B5EF4-FFF2-40B4-BE49-F238E27FC236}">
                <a16:creationId xmlns:a16="http://schemas.microsoft.com/office/drawing/2014/main" id="{2DBBA3E4-203D-454D-8583-E38D3AA38731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8EABD5-4B90-4516-A15A-E89E6A04F0DA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5049B8-5916-429C-A764-32DDEB372B86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0E4F454-16B1-445C-82ED-D1962D179135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324BB6B-0F99-4858-A460-9D50A3FBB9EA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A542D2-6859-4C17-81D6-0C332D453DC4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A8FBD50-C023-4A28-94BE-F555D2147C8B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A0A72C1-F118-4DC8-BE63-BD68522D50AC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0E7828-6A5A-4AD9-A00E-B8587756E8E4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85A5E59-354C-4510-B3DE-5AE96D6E9F8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411F19C7-3379-1649-868F-C6E93F6EDBC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AF746D-A07C-814E-A2BA-F705DB722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6F4EF8E-4F84-6742-8A13-8393FE11A5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6F890B88-CACC-074E-958C-1AB74DDE52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05009" y="6339600"/>
            <a:ext cx="11518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76DE848D-17C8-7940-B27D-9FDE791C0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3358" y="6339600"/>
            <a:ext cx="363128" cy="345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E9FBB6C-B74D-EE45-AEAD-22A8B0F6E0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Date Placeholder 23">
            <a:extLst>
              <a:ext uri="{FF2B5EF4-FFF2-40B4-BE49-F238E27FC236}">
                <a16:creationId xmlns:a16="http://schemas.microsoft.com/office/drawing/2014/main" id="{2FCFC190-FE11-5D4A-A485-F120EE3242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9533" y="6339600"/>
            <a:ext cx="10289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fld id="{583817AE-0CB7-2246-8E3D-E456DB95DB8E}" type="datetime4">
              <a:rPr lang="en-GB" smtClean="0"/>
              <a:t>16 September 2026</a:t>
            </a:fld>
            <a:endParaRPr lang="en-GB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2E0E296-C17B-45A1-9DEB-7DDDED69F8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Dark Blue - EXCEPTIONAL USE OF HORIZON 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8F1F89-3ED2-48F5-A64A-6EEFA9062D41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08F06664-E5F4-4DD4-8980-36DB38A59A7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86AE680-F9E0-4BDB-9CA1-BE5EC5769AD1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43F962-E683-4D89-9C4D-EC482D772AA8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8D14776-7E34-48D4-86EB-5C4B1D34BC5B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9368EE7-BEA0-4C9F-85A3-9B18B9A5394E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6C31E5-1081-4EB5-BF67-21104304BD34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E2CC7D-F99C-4B25-8A0D-34DAA1379F7B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5447A9F-42DD-4E74-A645-148E5108A714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3059AEA-1812-4409-BC20-6D8B74BFD573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4892D70-04A3-4511-8B04-5EA99EF3EC52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E1A5AAD-6BE2-43F0-8C42-5D9188FC31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6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Mid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5FB751-D2DD-446B-9CC2-1B6BFD99D84E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473C10FB-DBD1-4C95-AF80-BBB6DC9B3FE2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8B9A65B-B7CE-42CF-8F2A-727886465BB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DF26D2-EEC6-40C1-9EBB-0ED370B55A41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A6D879-282E-4CBE-8C22-DD411F783AB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3034E22-823E-4D9A-ABA4-EF9E5523758D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BB10B5-8BE9-4E54-816C-CBF6101C76A7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CA04106-077A-439A-8B87-E7739C697A89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FE33552-759B-472F-AE7F-08187BFAE1E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FF528D-4DA1-4BD3-B80E-A4CC91A51741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672BF87-BD74-448F-88BC-E461CC9ED1BA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A3C9C660-57FB-441D-AEC5-D2C5B895A5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55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M Cy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1224738-22B3-46ED-A46A-27F769EF2F87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4D7174BF-6700-4F03-96FF-0D8E416151A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9EE7655-D9E9-408C-853D-D4697211282D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9685ABB-5A93-44C7-9888-D8D5A1CF55E6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DE6D15-5062-4B27-900B-C807A1ADD04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7D78543-3E9C-4B23-8098-DBE9A5482715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AEA439-F5E0-41DC-80BC-A4182A5DBC3B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383FA1-7A4C-4082-9B0C-05321AB86540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7622F24-0715-4BA9-8027-9613F0D940F1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5834AF6-130D-4A4C-A9C1-14E3E4545192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DCF7B8-CE7C-4163-A3C9-87AAD84CDFC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E53947E5-B9D9-1942-857A-D3895FA1B92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68237" y="1289729"/>
            <a:ext cx="4852215" cy="459627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Add image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A921CC73-5EB2-DB4C-83C0-4C669DDF7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89729"/>
            <a:ext cx="4771400" cy="540000"/>
          </a:xfrm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Montserrat" panose="00000500000000000000" pitchFamily="50" charset="0"/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E85DFEB-C718-A84F-8CA5-B8CF784BA0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1548" y="2147457"/>
            <a:ext cx="4771399" cy="3738542"/>
          </a:xfrm>
        </p:spPr>
        <p:txBody>
          <a:bodyPr anchor="t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A7EBF890-5734-4EE1-948B-1073743879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85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cons x5 Whi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79F7AC37-ABC8-9E44-A204-79B5437E3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735" y="972000"/>
            <a:ext cx="10250527" cy="5400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en-GB"/>
              <a:t>Place headline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C8172CF-AB09-5F4C-8226-59008F978E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0734" y="1512001"/>
            <a:ext cx="10250526" cy="702346"/>
          </a:xfrm>
        </p:spPr>
        <p:txBody>
          <a:bodyPr anchor="t"/>
          <a:lstStyle>
            <a:lvl1pPr marL="0" indent="0" algn="l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Place additional text here</a:t>
            </a:r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8BA7A0C-0B14-8242-9C68-E17EACF94ED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00961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2FF57361-77FA-7945-B916-96E9C58E40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3134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F7D27A09-B565-D348-97AD-F305B23219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88476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D008A817-882B-B547-94D0-C54017934C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03818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9D7F3BB5-EA97-1745-B705-19FE114A39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9160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C2480627-59AA-324A-A1C8-70C10923072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4500" y="3878877"/>
            <a:ext cx="1784366" cy="1645060"/>
          </a:xfrm>
          <a:noFill/>
          <a:ln w="19050">
            <a:noFill/>
          </a:ln>
        </p:spPr>
        <p:txBody>
          <a:bodyPr lIns="0" tIns="0" rIns="0" bIns="0" anchor="t"/>
          <a:lstStyle>
            <a:lvl1pPr marL="0" indent="0" algn="ctr">
              <a:buNone/>
              <a:defRPr b="1">
                <a:solidFill>
                  <a:schemeClr val="bg2"/>
                </a:solidFill>
              </a:defRPr>
            </a:lvl1pPr>
            <a:lvl2pPr marL="0" indent="0" algn="ctr">
              <a:buNone/>
              <a:defRPr sz="1400">
                <a:solidFill>
                  <a:schemeClr val="bg2"/>
                </a:solidFill>
              </a:defRPr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en-GB"/>
              <a:t>Place headline here</a:t>
            </a:r>
          </a:p>
          <a:p>
            <a:pPr lvl="1"/>
            <a:r>
              <a:rPr lang="en-GB"/>
              <a:t>Place text here</a:t>
            </a:r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12469DB8-C686-9E45-A814-47827E0CA2D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416302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5" name="Picture Placeholder 3">
            <a:extLst>
              <a:ext uri="{FF2B5EF4-FFF2-40B4-BE49-F238E27FC236}">
                <a16:creationId xmlns:a16="http://schemas.microsoft.com/office/drawing/2014/main" id="{17DE92C8-936A-1A42-9108-AF5D5988EA3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531644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6" name="Picture Placeholder 3">
            <a:extLst>
              <a:ext uri="{FF2B5EF4-FFF2-40B4-BE49-F238E27FC236}">
                <a16:creationId xmlns:a16="http://schemas.microsoft.com/office/drawing/2014/main" id="{FC57F818-D21E-5C4A-840F-E812277F9B5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646985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sp>
        <p:nvSpPr>
          <p:cNvPr id="57" name="Picture Placeholder 3">
            <a:extLst>
              <a:ext uri="{FF2B5EF4-FFF2-40B4-BE49-F238E27FC236}">
                <a16:creationId xmlns:a16="http://schemas.microsoft.com/office/drawing/2014/main" id="{D975D7A2-C2ED-514C-8C8E-7E4B4214EAB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762327" y="2576671"/>
            <a:ext cx="1128712" cy="113030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/>
              <a:t>Place icon here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2F7B214-6E66-4256-8963-8BC0D0F137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59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 - Colour Palet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>
            <a:extLst>
              <a:ext uri="{FF2B5EF4-FFF2-40B4-BE49-F238E27FC236}">
                <a16:creationId xmlns:a16="http://schemas.microsoft.com/office/drawing/2014/main" id="{155B564A-35FF-9F46-95DE-0547671499E9}"/>
              </a:ext>
            </a:extLst>
          </p:cNvPr>
          <p:cNvSpPr txBox="1">
            <a:spLocks/>
          </p:cNvSpPr>
          <p:nvPr userDrawn="1"/>
        </p:nvSpPr>
        <p:spPr>
          <a:xfrm>
            <a:off x="972000" y="972000"/>
            <a:ext cx="10250527" cy="54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/>
              <a:t>Colour palette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0C2C1D-A72F-B447-8B22-740D83514687}"/>
              </a:ext>
            </a:extLst>
          </p:cNvPr>
          <p:cNvGrpSpPr/>
          <p:nvPr userDrawn="1"/>
        </p:nvGrpSpPr>
        <p:grpSpPr>
          <a:xfrm>
            <a:off x="970734" y="1960173"/>
            <a:ext cx="1143257" cy="2937655"/>
            <a:chOff x="970734" y="1960173"/>
            <a:chExt cx="1143257" cy="293765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EF69DFF-9478-5543-8D36-D67800FE503A}"/>
                </a:ext>
              </a:extLst>
            </p:cNvPr>
            <p:cNvSpPr/>
            <p:nvPr userDrawn="1"/>
          </p:nvSpPr>
          <p:spPr>
            <a:xfrm>
              <a:off x="970735" y="1960173"/>
              <a:ext cx="1143256" cy="293765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808CC42-6A95-9840-B646-983502548DBC}"/>
                </a:ext>
              </a:extLst>
            </p:cNvPr>
            <p:cNvSpPr txBox="1"/>
            <p:nvPr userDrawn="1"/>
          </p:nvSpPr>
          <p:spPr>
            <a:xfrm>
              <a:off x="970734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defTabSz="360000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Dark Blue</a:t>
              </a:r>
              <a:r>
                <a:rPr lang="en-GB" sz="800">
                  <a:solidFill>
                    <a:schemeClr val="bg1"/>
                  </a:solidFill>
                </a:rPr>
                <a:t>	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Pantone 655 C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C100 M90 Y0 K45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R14 G43 B99</a:t>
              </a:r>
            </a:p>
            <a:p>
              <a:pPr defTabSz="360000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#0e2b63</a:t>
              </a:r>
            </a:p>
            <a:p>
              <a:pPr defTabSz="360000">
                <a:lnSpc>
                  <a:spcPct val="100000"/>
                </a:lnSpc>
              </a:pPr>
              <a:endParaRPr lang="en-GB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F512CD-00E7-C745-A5C6-37E9FE039E67}"/>
              </a:ext>
            </a:extLst>
          </p:cNvPr>
          <p:cNvGrpSpPr/>
          <p:nvPr userDrawn="1"/>
        </p:nvGrpSpPr>
        <p:grpSpPr>
          <a:xfrm>
            <a:off x="2109681" y="1960173"/>
            <a:ext cx="1138947" cy="2937655"/>
            <a:chOff x="2109681" y="1960173"/>
            <a:chExt cx="1138947" cy="293765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4220339-081C-E945-9F3F-51DBD149F5D4}"/>
                </a:ext>
              </a:extLst>
            </p:cNvPr>
            <p:cNvSpPr/>
            <p:nvPr userDrawn="1"/>
          </p:nvSpPr>
          <p:spPr>
            <a:xfrm>
              <a:off x="2109681" y="1960173"/>
              <a:ext cx="1138947" cy="29376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BA1997-113E-E743-9153-9F8A688A48A9}"/>
                </a:ext>
              </a:extLst>
            </p:cNvPr>
            <p:cNvSpPr txBox="1"/>
            <p:nvPr userDrawn="1"/>
          </p:nvSpPr>
          <p:spPr>
            <a:xfrm>
              <a:off x="2109681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Mid Blue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7687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C100 M70 Y0 K0 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R0 G79 B159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004f9f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endParaRPr lang="en-GB" sz="800" kern="120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630667D-3A13-934E-AF9D-D2C3D19CA5CA}"/>
              </a:ext>
            </a:extLst>
          </p:cNvPr>
          <p:cNvGrpSpPr/>
          <p:nvPr userDrawn="1"/>
        </p:nvGrpSpPr>
        <p:grpSpPr>
          <a:xfrm>
            <a:off x="3248628" y="1960173"/>
            <a:ext cx="1138948" cy="2937655"/>
            <a:chOff x="3248628" y="1960173"/>
            <a:chExt cx="1138948" cy="293765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825AFF-9803-5D49-9B0A-539CB7A951B4}"/>
                </a:ext>
              </a:extLst>
            </p:cNvPr>
            <p:cNvSpPr/>
            <p:nvPr userDrawn="1"/>
          </p:nvSpPr>
          <p:spPr>
            <a:xfrm>
              <a:off x="3248629" y="1960173"/>
              <a:ext cx="1138947" cy="29376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6BE0400-0D5B-174E-9F5D-87B065426798}"/>
                </a:ext>
              </a:extLst>
            </p:cNvPr>
            <p:cNvSpPr txBox="1"/>
            <p:nvPr userDrawn="1"/>
          </p:nvSpPr>
          <p:spPr>
            <a:xfrm>
              <a:off x="3248628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Cyan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2995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C80 M0 Y0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R0 G177 B235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00b1eb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F833BA-846F-1940-8036-DECC3F65F59E}"/>
              </a:ext>
            </a:extLst>
          </p:cNvPr>
          <p:cNvGrpSpPr/>
          <p:nvPr userDrawn="1"/>
        </p:nvGrpSpPr>
        <p:grpSpPr>
          <a:xfrm>
            <a:off x="4387575" y="1960173"/>
            <a:ext cx="1138948" cy="2937655"/>
            <a:chOff x="4387575" y="1960173"/>
            <a:chExt cx="1138948" cy="293765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EB601E6-21DD-1444-9D91-952897B06EE6}"/>
                </a:ext>
              </a:extLst>
            </p:cNvPr>
            <p:cNvSpPr/>
            <p:nvPr userDrawn="1"/>
          </p:nvSpPr>
          <p:spPr>
            <a:xfrm>
              <a:off x="4387576" y="1960173"/>
              <a:ext cx="1138947" cy="29376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A6CDC19-F4CD-D04E-BE0D-38F88CA364E7}"/>
                </a:ext>
              </a:extLst>
            </p:cNvPr>
            <p:cNvSpPr txBox="1"/>
            <p:nvPr userDrawn="1"/>
          </p:nvSpPr>
          <p:spPr>
            <a:xfrm>
              <a:off x="4387575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Orange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158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M60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R239 G125 B0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ef7d00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15EA5A-1EC9-FB4E-8C8D-494509462B1A}"/>
              </a:ext>
            </a:extLst>
          </p:cNvPr>
          <p:cNvGrpSpPr/>
          <p:nvPr userDrawn="1"/>
        </p:nvGrpSpPr>
        <p:grpSpPr>
          <a:xfrm>
            <a:off x="5526523" y="1960173"/>
            <a:ext cx="1138948" cy="2937655"/>
            <a:chOff x="5526523" y="1960173"/>
            <a:chExt cx="1138948" cy="2937655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AAB1588-31D9-2E42-93CD-CDFA9659858F}"/>
                </a:ext>
              </a:extLst>
            </p:cNvPr>
            <p:cNvSpPr/>
            <p:nvPr userDrawn="1"/>
          </p:nvSpPr>
          <p:spPr>
            <a:xfrm>
              <a:off x="5526524" y="1960173"/>
              <a:ext cx="1138947" cy="2937655"/>
            </a:xfrm>
            <a:prstGeom prst="rect">
              <a:avLst/>
            </a:prstGeom>
            <a:solidFill>
              <a:srgbClr val="FBB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1DCFBAD-BE41-8543-B12F-DB6474E34CDD}"/>
                </a:ext>
              </a:extLst>
            </p:cNvPr>
            <p:cNvSpPr txBox="1"/>
            <p:nvPr userDrawn="1"/>
          </p:nvSpPr>
          <p:spPr>
            <a:xfrm>
              <a:off x="5526523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Yellow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124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M30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R251 G186 B0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ffbb00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F8920F-F9C6-2348-B9C1-61E8B492149B}"/>
              </a:ext>
            </a:extLst>
          </p:cNvPr>
          <p:cNvGrpSpPr/>
          <p:nvPr userDrawn="1"/>
        </p:nvGrpSpPr>
        <p:grpSpPr>
          <a:xfrm>
            <a:off x="6665471" y="1960173"/>
            <a:ext cx="1143256" cy="2937655"/>
            <a:chOff x="6665471" y="1960173"/>
            <a:chExt cx="1143256" cy="293765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E4FFFBA-E2F2-AA41-9F03-07DF3BA56CEF}"/>
                </a:ext>
              </a:extLst>
            </p:cNvPr>
            <p:cNvSpPr/>
            <p:nvPr userDrawn="1"/>
          </p:nvSpPr>
          <p:spPr>
            <a:xfrm>
              <a:off x="6665471" y="1960173"/>
              <a:ext cx="1138947" cy="2937655"/>
            </a:xfrm>
            <a:prstGeom prst="rect">
              <a:avLst/>
            </a:prstGeom>
            <a:solidFill>
              <a:srgbClr val="50AF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F7275DE-087A-C44F-8D7E-03696E02738B}"/>
                </a:ext>
              </a:extLst>
            </p:cNvPr>
            <p:cNvSpPr txBox="1"/>
            <p:nvPr userDrawn="1"/>
          </p:nvSpPr>
          <p:spPr>
            <a:xfrm>
              <a:off x="6669780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Green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362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C70 M0 Y90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R80 G175 B71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50af47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E54BF0D-F6C7-324E-8017-053D361DB508}"/>
              </a:ext>
            </a:extLst>
          </p:cNvPr>
          <p:cNvGrpSpPr/>
          <p:nvPr userDrawn="1"/>
        </p:nvGrpSpPr>
        <p:grpSpPr>
          <a:xfrm>
            <a:off x="7804418" y="1960173"/>
            <a:ext cx="1138948" cy="2937655"/>
            <a:chOff x="7804418" y="1960173"/>
            <a:chExt cx="1138948" cy="293765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CB7D190-F1BC-304C-A25D-B9DD7377ABFF}"/>
                </a:ext>
              </a:extLst>
            </p:cNvPr>
            <p:cNvSpPr/>
            <p:nvPr userDrawn="1"/>
          </p:nvSpPr>
          <p:spPr>
            <a:xfrm>
              <a:off x="7804419" y="1960173"/>
              <a:ext cx="1138947" cy="2937655"/>
            </a:xfrm>
            <a:prstGeom prst="rect">
              <a:avLst/>
            </a:prstGeom>
            <a:solidFill>
              <a:srgbClr val="AFCA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4D1F27-FAB7-9746-BB3D-6104E75EF18D}"/>
                </a:ext>
              </a:extLst>
            </p:cNvPr>
            <p:cNvSpPr txBox="1"/>
            <p:nvPr userDrawn="1"/>
          </p:nvSpPr>
          <p:spPr>
            <a:xfrm>
              <a:off x="7804418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Light Green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2300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C40 M0 Y100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R175 G202 B11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afca0b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9115FEE-6258-ED48-894D-7B0A868DF5DA}"/>
              </a:ext>
            </a:extLst>
          </p:cNvPr>
          <p:cNvGrpSpPr/>
          <p:nvPr userDrawn="1"/>
        </p:nvGrpSpPr>
        <p:grpSpPr>
          <a:xfrm>
            <a:off x="8943365" y="1960173"/>
            <a:ext cx="1138948" cy="2937655"/>
            <a:chOff x="8943365" y="1960173"/>
            <a:chExt cx="1138948" cy="293765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2499D61-B67D-BA48-A9F9-99A1A700F5B0}"/>
                </a:ext>
              </a:extLst>
            </p:cNvPr>
            <p:cNvSpPr/>
            <p:nvPr userDrawn="1"/>
          </p:nvSpPr>
          <p:spPr>
            <a:xfrm>
              <a:off x="8943366" y="1960173"/>
              <a:ext cx="1138947" cy="2937655"/>
            </a:xfrm>
            <a:prstGeom prst="rect">
              <a:avLst/>
            </a:prstGeom>
            <a:solidFill>
              <a:srgbClr val="5A32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5626456-344D-A240-AFAC-A00F2918463A}"/>
                </a:ext>
              </a:extLst>
            </p:cNvPr>
            <p:cNvSpPr txBox="1"/>
            <p:nvPr userDrawn="1"/>
          </p:nvSpPr>
          <p:spPr>
            <a:xfrm>
              <a:off x="8943365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Purple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268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C80 M92 Y0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R90 G50 B138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5a328a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C945EA-BA83-FD44-9DD9-CF237D530F61}"/>
              </a:ext>
            </a:extLst>
          </p:cNvPr>
          <p:cNvGrpSpPr/>
          <p:nvPr userDrawn="1"/>
        </p:nvGrpSpPr>
        <p:grpSpPr>
          <a:xfrm>
            <a:off x="10082313" y="1960173"/>
            <a:ext cx="1138948" cy="2937655"/>
            <a:chOff x="10082313" y="1960173"/>
            <a:chExt cx="1138948" cy="293765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6DC91E-73B9-894C-9C75-4BC105347B58}"/>
                </a:ext>
              </a:extLst>
            </p:cNvPr>
            <p:cNvSpPr/>
            <p:nvPr userDrawn="1"/>
          </p:nvSpPr>
          <p:spPr>
            <a:xfrm>
              <a:off x="10082314" y="1960173"/>
              <a:ext cx="1138947" cy="2937655"/>
            </a:xfrm>
            <a:prstGeom prst="rect">
              <a:avLst/>
            </a:prstGeom>
            <a:solidFill>
              <a:srgbClr val="E725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C234802-FF0F-3044-A1C5-E4B8D852F1E1}"/>
                </a:ext>
              </a:extLst>
            </p:cNvPr>
            <p:cNvSpPr txBox="1"/>
            <p:nvPr userDrawn="1"/>
          </p:nvSpPr>
          <p:spPr>
            <a:xfrm>
              <a:off x="10082313" y="4100660"/>
              <a:ext cx="1138947" cy="797167"/>
            </a:xfrm>
            <a:prstGeom prst="rect">
              <a:avLst/>
            </a:prstGeom>
            <a:noFill/>
          </p:spPr>
          <p:txBody>
            <a:bodyPr wrap="square" lIns="90000" tIns="0" rIns="90000" bIns="0" rtlCol="0" anchor="t">
              <a:noAutofit/>
            </a:bodyPr>
            <a:lstStyle/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b="1">
                  <a:solidFill>
                    <a:schemeClr val="bg1"/>
                  </a:solidFill>
                </a:rPr>
                <a:t>Magenta	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Pantone 226 C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C0 M93 Y5 K0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R231 G37 B130</a:t>
              </a:r>
            </a:p>
            <a:p>
              <a:pPr marL="0" algn="l" defTabSz="360000" rtl="0" eaLnBrk="1" latinLnBrk="0" hangingPunct="1">
                <a:lnSpc>
                  <a:spcPct val="100000"/>
                </a:lnSpc>
              </a:pPr>
              <a:r>
                <a:rPr lang="en-GB" sz="800">
                  <a:solidFill>
                    <a:schemeClr val="bg1"/>
                  </a:solidFill>
                </a:rPr>
                <a:t>#</a:t>
              </a:r>
              <a:r>
                <a:rPr lang="en-GB"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e72582</a:t>
              </a:r>
            </a:p>
            <a:p>
              <a:pPr defTabSz="360000">
                <a:lnSpc>
                  <a:spcPct val="100000"/>
                </a:lnSpc>
              </a:pPr>
              <a:endParaRPr lang="en-GB" sz="800" b="1">
                <a:solidFill>
                  <a:schemeClr val="bg1"/>
                </a:solidFill>
              </a:endParaRPr>
            </a:p>
          </p:txBody>
        </p:sp>
      </p:grpSp>
      <p:sp>
        <p:nvSpPr>
          <p:cNvPr id="82" name="Title 1">
            <a:extLst>
              <a:ext uri="{FF2B5EF4-FFF2-40B4-BE49-F238E27FC236}">
                <a16:creationId xmlns:a16="http://schemas.microsoft.com/office/drawing/2014/main" id="{1D9975E2-CCFF-5845-A569-188F06DDD964}"/>
              </a:ext>
            </a:extLst>
          </p:cNvPr>
          <p:cNvSpPr txBox="1">
            <a:spLocks/>
          </p:cNvSpPr>
          <p:nvPr userDrawn="1"/>
        </p:nvSpPr>
        <p:spPr>
          <a:xfrm>
            <a:off x="972000" y="629368"/>
            <a:ext cx="10250527" cy="2838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>
                <a:solidFill>
                  <a:schemeClr val="tx2"/>
                </a:solidFill>
              </a:rPr>
              <a:t>Guide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86758D8E-6F92-44EB-AC48-43824B14C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595" y="282609"/>
            <a:ext cx="1440254" cy="60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1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ntent Slide 1Col Dark Blue - EXCEPTIONAL USE OF HORIZON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BC8290-DFDF-DF4B-AC66-B11D38FB3855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E31B46-83DA-B24E-A8E0-0E70659E6B5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6000" y="1302185"/>
            <a:ext cx="10800000" cy="458109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Place text here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12" name="Graphic 29">
            <a:extLst>
              <a:ext uri="{FF2B5EF4-FFF2-40B4-BE49-F238E27FC236}">
                <a16:creationId xmlns:a16="http://schemas.microsoft.com/office/drawing/2014/main" id="{EAA61994-D90C-4920-8921-A7D08680E405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94E3C4-99F2-4BB9-9307-139EB7259D74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EAADB9-A530-4E2B-9525-B180F4A2D07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D6677C7-1B05-43C2-A65F-80A4C3F68861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026F637-27B7-4A00-914F-E30C9FAA2F4C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2425576-BB7F-46FF-8909-937080248C03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E7899E-64F8-4DAE-8FB7-618E7CB2A077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D82488A-ABA2-4630-B886-F407C8F01773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C7CC0-BD09-433C-85F8-2EAF474D50E9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0D0789F-DE71-4CBD-94E4-B55FDD736A50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6CB58644-AB2D-4241-B17C-8DA1C0BAB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171" y="168073"/>
            <a:ext cx="1697100" cy="970382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2825E76A-A2E6-4ED4-9B1F-7DA9F9CFA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000" y="190800"/>
            <a:ext cx="8280000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Place headline here</a:t>
            </a:r>
            <a:endParaRPr lang="en-US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7BDAFFF7-9668-4B07-BA30-AFB7A8B5E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6000" y="686344"/>
            <a:ext cx="8279999" cy="360000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11194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50DE53-E9CC-B94C-9473-C711A529AFF2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D54EE3-8DB4-E94F-9710-31170F0E0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35" y="518400"/>
            <a:ext cx="10250527" cy="5797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5F02B-DE6A-424D-B814-D81DF6702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735" y="1438755"/>
            <a:ext cx="10250527" cy="43824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15B5C26-E274-654D-A572-BD781FB34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05009" y="6339600"/>
            <a:ext cx="11518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8B0AA19-73AD-3549-9172-37B39E82E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3358" y="6339600"/>
            <a:ext cx="363128" cy="345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E9FBB6C-B74D-EE45-AEAD-22A8B0F6E0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23">
            <a:extLst>
              <a:ext uri="{FF2B5EF4-FFF2-40B4-BE49-F238E27FC236}">
                <a16:creationId xmlns:a16="http://schemas.microsoft.com/office/drawing/2014/main" id="{73963519-A125-4F43-A877-E7E758A11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9533" y="6339600"/>
            <a:ext cx="10289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fld id="{F1FBDE56-D3A8-9544-9100-DA4A91038FD0}" type="datetime4">
              <a:rPr lang="en-GB" smtClean="0"/>
              <a:t>16 September 2026</a:t>
            </a:fld>
            <a:endParaRPr lang="en-GB"/>
          </a:p>
        </p:txBody>
      </p:sp>
      <p:grpSp>
        <p:nvGrpSpPr>
          <p:cNvPr id="19" name="Graphic 29">
            <a:extLst>
              <a:ext uri="{FF2B5EF4-FFF2-40B4-BE49-F238E27FC236}">
                <a16:creationId xmlns:a16="http://schemas.microsoft.com/office/drawing/2014/main" id="{CA3CD5FC-A205-447F-B81A-8D0930F4A6C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A8A21B3-92EE-49A3-8295-A632A16045C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902D1-EA9E-46E8-A18C-0333A303D3C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67A9F85-9D16-479B-ADBB-1AC789D38AC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B0C04F5-90F7-4D73-A221-442498E7FEE8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D4A64B6-0063-4D7E-BDEA-FA061BB433BB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F89BF05-55AC-4B23-BE1A-600361081A16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197B7D-1E93-427A-A505-D5710F2CAC8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31E8B84-CF3C-4906-8110-4D5B931EC9B4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E051EE-E3FD-4BED-BAA6-92D913E7A05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9712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06">
          <p15:clr>
            <a:srgbClr val="A4A3A4"/>
          </p15:clr>
        </p15:guide>
        <p15:guide id="2" orient="horz" pos="614">
          <p15:clr>
            <a:srgbClr val="A4A3A4"/>
          </p15:clr>
        </p15:guide>
        <p15:guide id="3" pos="612">
          <p15:clr>
            <a:srgbClr val="A4A3A4"/>
          </p15:clr>
        </p15:guide>
        <p15:guide id="4" pos="7067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50DE53-E9CC-B94C-9473-C711A529AFF2}"/>
              </a:ext>
            </a:extLst>
          </p:cNvPr>
          <p:cNvSpPr/>
          <p:nvPr userDrawn="1"/>
        </p:nvSpPr>
        <p:spPr>
          <a:xfrm>
            <a:off x="0" y="6339600"/>
            <a:ext cx="12192000" cy="518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D54EE3-8DB4-E94F-9710-31170F0E0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35" y="518400"/>
            <a:ext cx="10250527" cy="5797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5F02B-DE6A-424D-B814-D81DF6702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735" y="1438755"/>
            <a:ext cx="10250527" cy="43824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15B5C26-E274-654D-A572-BD781FB34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05009" y="6339600"/>
            <a:ext cx="11518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8B0AA19-73AD-3549-9172-37B39E82E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63358" y="6339600"/>
            <a:ext cx="363128" cy="345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E9FBB6C-B74D-EE45-AEAD-22A8B0F6E00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23">
            <a:extLst>
              <a:ext uri="{FF2B5EF4-FFF2-40B4-BE49-F238E27FC236}">
                <a16:creationId xmlns:a16="http://schemas.microsoft.com/office/drawing/2014/main" id="{73963519-A125-4F43-A877-E7E758A11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9533" y="6339600"/>
            <a:ext cx="1028963" cy="3456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fld id="{F1FBDE56-D3A8-9544-9100-DA4A91038FD0}" type="datetime4">
              <a:rPr lang="en-GB" smtClean="0"/>
              <a:t>16 September 2026</a:t>
            </a:fld>
            <a:endParaRPr lang="en-GB"/>
          </a:p>
        </p:txBody>
      </p:sp>
      <p:grpSp>
        <p:nvGrpSpPr>
          <p:cNvPr id="19" name="Graphic 29">
            <a:extLst>
              <a:ext uri="{FF2B5EF4-FFF2-40B4-BE49-F238E27FC236}">
                <a16:creationId xmlns:a16="http://schemas.microsoft.com/office/drawing/2014/main" id="{CA3CD5FC-A205-447F-B81A-8D0930F4A6CC}"/>
              </a:ext>
            </a:extLst>
          </p:cNvPr>
          <p:cNvGrpSpPr/>
          <p:nvPr userDrawn="1"/>
        </p:nvGrpSpPr>
        <p:grpSpPr>
          <a:xfrm>
            <a:off x="-600" y="6688800"/>
            <a:ext cx="12184309" cy="159238"/>
            <a:chOff x="-600" y="6685200"/>
            <a:chExt cx="12184309" cy="16045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A8A21B3-92EE-49A3-8295-A632A16045CC}"/>
                </a:ext>
              </a:extLst>
            </p:cNvPr>
            <p:cNvSpPr/>
            <p:nvPr/>
          </p:nvSpPr>
          <p:spPr>
            <a:xfrm>
              <a:off x="10572556" y="6685200"/>
              <a:ext cx="647764" cy="160457"/>
            </a:xfrm>
            <a:custGeom>
              <a:avLst/>
              <a:gdLst>
                <a:gd name="connsiteX0" fmla="*/ 0 w 647763"/>
                <a:gd name="connsiteY0" fmla="*/ 0 h 160457"/>
                <a:gd name="connsiteX1" fmla="*/ 649288 w 647763"/>
                <a:gd name="connsiteY1" fmla="*/ 0 h 160457"/>
                <a:gd name="connsiteX2" fmla="*/ 649288 w 647763"/>
                <a:gd name="connsiteY2" fmla="*/ 167986 h 160457"/>
                <a:gd name="connsiteX3" fmla="*/ 0 w 647763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63" h="160457">
                  <a:moveTo>
                    <a:pt x="0" y="0"/>
                  </a:moveTo>
                  <a:lnTo>
                    <a:pt x="649288" y="0"/>
                  </a:lnTo>
                  <a:lnTo>
                    <a:pt x="64928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AFCA0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902D1-EA9E-46E8-A18C-0333A303D3C0}"/>
                </a:ext>
              </a:extLst>
            </p:cNvPr>
            <p:cNvSpPr/>
            <p:nvPr/>
          </p:nvSpPr>
          <p:spPr>
            <a:xfrm>
              <a:off x="9707092" y="6685200"/>
              <a:ext cx="876386" cy="160457"/>
            </a:xfrm>
            <a:custGeom>
              <a:avLst/>
              <a:gdLst>
                <a:gd name="connsiteX0" fmla="*/ 0 w 876386"/>
                <a:gd name="connsiteY0" fmla="*/ 0 h 160457"/>
                <a:gd name="connsiteX1" fmla="*/ 878418 w 876386"/>
                <a:gd name="connsiteY1" fmla="*/ 0 h 160457"/>
                <a:gd name="connsiteX2" fmla="*/ 878418 w 876386"/>
                <a:gd name="connsiteY2" fmla="*/ 167986 h 160457"/>
                <a:gd name="connsiteX3" fmla="*/ 0 w 87638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86" h="160457">
                  <a:moveTo>
                    <a:pt x="0" y="0"/>
                  </a:moveTo>
                  <a:lnTo>
                    <a:pt x="878418" y="0"/>
                  </a:lnTo>
                  <a:lnTo>
                    <a:pt x="87841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0AF47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67A9F85-9D16-479B-ADBB-1AC789D38AC0}"/>
                </a:ext>
              </a:extLst>
            </p:cNvPr>
            <p:cNvSpPr/>
            <p:nvPr/>
          </p:nvSpPr>
          <p:spPr>
            <a:xfrm>
              <a:off x="-600" y="6685200"/>
              <a:ext cx="3721466" cy="160457"/>
            </a:xfrm>
            <a:custGeom>
              <a:avLst/>
              <a:gdLst>
                <a:gd name="connsiteX0" fmla="*/ 0 w 3721466"/>
                <a:gd name="connsiteY0" fmla="*/ 0 h 160457"/>
                <a:gd name="connsiteX1" fmla="*/ 3729849 w 3721466"/>
                <a:gd name="connsiteY1" fmla="*/ 0 h 160457"/>
                <a:gd name="connsiteX2" fmla="*/ 3729849 w 3721466"/>
                <a:gd name="connsiteY2" fmla="*/ 167986 h 160457"/>
                <a:gd name="connsiteX3" fmla="*/ 0 w 372146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1466" h="160457">
                  <a:moveTo>
                    <a:pt x="0" y="0"/>
                  </a:moveTo>
                  <a:lnTo>
                    <a:pt x="3729849" y="0"/>
                  </a:lnTo>
                  <a:lnTo>
                    <a:pt x="372984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E2B6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B0C04F5-90F7-4D73-A221-442498E7FEE8}"/>
                </a:ext>
              </a:extLst>
            </p:cNvPr>
            <p:cNvSpPr/>
            <p:nvPr/>
          </p:nvSpPr>
          <p:spPr>
            <a:xfrm>
              <a:off x="11828074" y="6685200"/>
              <a:ext cx="355635" cy="160457"/>
            </a:xfrm>
            <a:custGeom>
              <a:avLst/>
              <a:gdLst>
                <a:gd name="connsiteX0" fmla="*/ 0 w 355635"/>
                <a:gd name="connsiteY0" fmla="*/ 0 h 160457"/>
                <a:gd name="connsiteX1" fmla="*/ 365669 w 355635"/>
                <a:gd name="connsiteY1" fmla="*/ 0 h 160457"/>
                <a:gd name="connsiteX2" fmla="*/ 365669 w 355635"/>
                <a:gd name="connsiteY2" fmla="*/ 167986 h 160457"/>
                <a:gd name="connsiteX3" fmla="*/ 0 w 355635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35" h="160457">
                  <a:moveTo>
                    <a:pt x="0" y="0"/>
                  </a:moveTo>
                  <a:lnTo>
                    <a:pt x="365669" y="0"/>
                  </a:lnTo>
                  <a:lnTo>
                    <a:pt x="36566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72582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D4A64B6-0063-4D7E-BDEA-FA061BB433BB}"/>
                </a:ext>
              </a:extLst>
            </p:cNvPr>
            <p:cNvSpPr/>
            <p:nvPr/>
          </p:nvSpPr>
          <p:spPr>
            <a:xfrm>
              <a:off x="11218668" y="6685200"/>
              <a:ext cx="609660" cy="160457"/>
            </a:xfrm>
            <a:custGeom>
              <a:avLst/>
              <a:gdLst>
                <a:gd name="connsiteX0" fmla="*/ 0 w 609660"/>
                <a:gd name="connsiteY0" fmla="*/ 0 h 160457"/>
                <a:gd name="connsiteX1" fmla="*/ 610168 w 609660"/>
                <a:gd name="connsiteY1" fmla="*/ 0 h 160457"/>
                <a:gd name="connsiteX2" fmla="*/ 610168 w 609660"/>
                <a:gd name="connsiteY2" fmla="*/ 167986 h 160457"/>
                <a:gd name="connsiteX3" fmla="*/ 0 w 6096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60" h="160457">
                  <a:moveTo>
                    <a:pt x="0" y="0"/>
                  </a:moveTo>
                  <a:lnTo>
                    <a:pt x="610168" y="0"/>
                  </a:lnTo>
                  <a:lnTo>
                    <a:pt x="610168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5A328A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F89BF05-55AC-4B23-BE1A-600361081A16}"/>
                </a:ext>
              </a:extLst>
            </p:cNvPr>
            <p:cNvSpPr/>
            <p:nvPr/>
          </p:nvSpPr>
          <p:spPr>
            <a:xfrm>
              <a:off x="8926982" y="6685200"/>
              <a:ext cx="774776" cy="160457"/>
            </a:xfrm>
            <a:custGeom>
              <a:avLst/>
              <a:gdLst>
                <a:gd name="connsiteX0" fmla="*/ 0 w 774776"/>
                <a:gd name="connsiteY0" fmla="*/ 0 h 160457"/>
                <a:gd name="connsiteX1" fmla="*/ 782524 w 774776"/>
                <a:gd name="connsiteY1" fmla="*/ 0 h 160457"/>
                <a:gd name="connsiteX2" fmla="*/ 782524 w 774776"/>
                <a:gd name="connsiteY2" fmla="*/ 167986 h 160457"/>
                <a:gd name="connsiteX3" fmla="*/ 0 w 774776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76" h="160457">
                  <a:moveTo>
                    <a:pt x="0" y="0"/>
                  </a:moveTo>
                  <a:lnTo>
                    <a:pt x="782524" y="0"/>
                  </a:lnTo>
                  <a:lnTo>
                    <a:pt x="78252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FBBA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197B7D-1E93-427A-A505-D5710F2CAC89}"/>
                </a:ext>
              </a:extLst>
            </p:cNvPr>
            <p:cNvSpPr/>
            <p:nvPr/>
          </p:nvSpPr>
          <p:spPr>
            <a:xfrm>
              <a:off x="7890941" y="6685200"/>
              <a:ext cx="1028801" cy="160457"/>
            </a:xfrm>
            <a:custGeom>
              <a:avLst/>
              <a:gdLst>
                <a:gd name="connsiteX0" fmla="*/ 0 w 1028801"/>
                <a:gd name="connsiteY0" fmla="*/ 0 h 160457"/>
                <a:gd name="connsiteX1" fmla="*/ 1038454 w 1028801"/>
                <a:gd name="connsiteY1" fmla="*/ 0 h 160457"/>
                <a:gd name="connsiteX2" fmla="*/ 1038454 w 1028801"/>
                <a:gd name="connsiteY2" fmla="*/ 167986 h 160457"/>
                <a:gd name="connsiteX3" fmla="*/ 0 w 1028801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801" h="160457">
                  <a:moveTo>
                    <a:pt x="0" y="0"/>
                  </a:moveTo>
                  <a:lnTo>
                    <a:pt x="1038454" y="0"/>
                  </a:lnTo>
                  <a:lnTo>
                    <a:pt x="1038454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EF7D00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31E8B84-CF3C-4906-8110-4D5B931EC9B4}"/>
                </a:ext>
              </a:extLst>
            </p:cNvPr>
            <p:cNvSpPr/>
            <p:nvPr/>
          </p:nvSpPr>
          <p:spPr>
            <a:xfrm>
              <a:off x="6360186" y="6685200"/>
              <a:ext cx="1524150" cy="160457"/>
            </a:xfrm>
            <a:custGeom>
              <a:avLst/>
              <a:gdLst>
                <a:gd name="connsiteX0" fmla="*/ 0 w 1524150"/>
                <a:gd name="connsiteY0" fmla="*/ 0 h 160457"/>
                <a:gd name="connsiteX1" fmla="*/ 1532279 w 1524150"/>
                <a:gd name="connsiteY1" fmla="*/ 0 h 160457"/>
                <a:gd name="connsiteX2" fmla="*/ 1532279 w 1524150"/>
                <a:gd name="connsiteY2" fmla="*/ 167986 h 160457"/>
                <a:gd name="connsiteX3" fmla="*/ 0 w 152415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150" h="160457">
                  <a:moveTo>
                    <a:pt x="0" y="0"/>
                  </a:moveTo>
                  <a:lnTo>
                    <a:pt x="1532279" y="0"/>
                  </a:lnTo>
                  <a:lnTo>
                    <a:pt x="1532279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B1EB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E051EE-E3FD-4BED-BAA6-92D913E7A05B}"/>
                </a:ext>
              </a:extLst>
            </p:cNvPr>
            <p:cNvSpPr/>
            <p:nvPr/>
          </p:nvSpPr>
          <p:spPr>
            <a:xfrm>
              <a:off x="3716421" y="6685200"/>
              <a:ext cx="2641860" cy="160457"/>
            </a:xfrm>
            <a:custGeom>
              <a:avLst/>
              <a:gdLst>
                <a:gd name="connsiteX0" fmla="*/ 0 w 2641860"/>
                <a:gd name="connsiteY0" fmla="*/ 0 h 160457"/>
                <a:gd name="connsiteX1" fmla="*/ 2643765 w 2641860"/>
                <a:gd name="connsiteY1" fmla="*/ 0 h 160457"/>
                <a:gd name="connsiteX2" fmla="*/ 2643765 w 2641860"/>
                <a:gd name="connsiteY2" fmla="*/ 167986 h 160457"/>
                <a:gd name="connsiteX3" fmla="*/ 0 w 2641860"/>
                <a:gd name="connsiteY3" fmla="*/ 167986 h 160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1860" h="160457">
                  <a:moveTo>
                    <a:pt x="0" y="0"/>
                  </a:moveTo>
                  <a:lnTo>
                    <a:pt x="2643765" y="0"/>
                  </a:lnTo>
                  <a:lnTo>
                    <a:pt x="2643765" y="167986"/>
                  </a:lnTo>
                  <a:lnTo>
                    <a:pt x="0" y="167986"/>
                  </a:lnTo>
                  <a:close/>
                </a:path>
              </a:pathLst>
            </a:custGeom>
            <a:solidFill>
              <a:srgbClr val="004F9F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1733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8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Font typeface="Montserrat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06">
          <p15:clr>
            <a:srgbClr val="A4A3A4"/>
          </p15:clr>
        </p15:guide>
        <p15:guide id="2" orient="horz" pos="614">
          <p15:clr>
            <a:srgbClr val="A4A3A4"/>
          </p15:clr>
        </p15:guide>
        <p15:guide id="3" pos="612">
          <p15:clr>
            <a:srgbClr val="A4A3A4"/>
          </p15:clr>
        </p15:guide>
        <p15:guide id="4" pos="7067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5.png"/><Relationship Id="rId7" Type="http://schemas.openxmlformats.org/officeDocument/2006/relationships/package" Target="../embeddings/Microsoft_Excel_Worksheet.xlsx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emf"/><Relationship Id="rId12" Type="http://schemas.openxmlformats.org/officeDocument/2006/relationships/image" Target="../media/image26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Relationship Id="rId6" Type="http://schemas.openxmlformats.org/officeDocument/2006/relationships/package" Target="../embeddings/Microsoft_Excel_Worksheet2.xlsx"/><Relationship Id="rId11" Type="http://schemas.openxmlformats.org/officeDocument/2006/relationships/package" Target="../embeddings/Microsoft_Excel_Worksheet4.xlsx"/><Relationship Id="rId5" Type="http://schemas.openxmlformats.org/officeDocument/2006/relationships/image" Target="../media/image22.emf"/><Relationship Id="rId10" Type="http://schemas.openxmlformats.org/officeDocument/2006/relationships/image" Target="../media/image25.emf"/><Relationship Id="rId4" Type="http://schemas.openxmlformats.org/officeDocument/2006/relationships/package" Target="../embeddings/Microsoft_Excel_Worksheet1.xlsx"/><Relationship Id="rId9" Type="http://schemas.openxmlformats.org/officeDocument/2006/relationships/package" Target="../embeddings/Microsoft_Excel_Worksheet3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22548C-595B-47EF-BC40-B5A40BFCD4AE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127AD-C163-49D4-AC93-99296F0B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600" b="0">
                <a:solidFill>
                  <a:schemeClr val="tx2"/>
                </a:solidFill>
              </a:rPr>
              <a:t>lliance</a:t>
            </a:r>
            <a:r>
              <a:rPr lang="en-US" sz="3600">
                <a:solidFill>
                  <a:schemeClr val="tx2"/>
                </a:solidFill>
              </a:rPr>
              <a:t> 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3600" b="0">
                <a:solidFill>
                  <a:schemeClr val="tx2"/>
                </a:solidFill>
              </a:rPr>
              <a:t>ater</a:t>
            </a:r>
            <a:r>
              <a:rPr lang="en-US" sz="3600">
                <a:solidFill>
                  <a:schemeClr val="tx2"/>
                </a:solidFill>
              </a:rPr>
              <a:t> 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600" b="0">
                <a:solidFill>
                  <a:schemeClr val="tx2"/>
                </a:solidFill>
              </a:rPr>
              <a:t>tewardship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118053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EC4CB2-F9E1-43B2-A15F-2AC2E48F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431" y="561006"/>
            <a:ext cx="8135002" cy="495544"/>
          </a:xfrm>
        </p:spPr>
        <p:txBody>
          <a:bodyPr/>
          <a:lstStyle/>
          <a:p>
            <a:r>
              <a:rPr lang="hr-HR">
                <a:solidFill>
                  <a:schemeClr val="tx1"/>
                </a:solidFill>
              </a:rPr>
              <a:t>Što je </a:t>
            </a:r>
            <a:r>
              <a:rPr lang="tr-TR">
                <a:solidFill>
                  <a:schemeClr val="tx1"/>
                </a:solidFill>
              </a:rPr>
              <a:t>AWS</a:t>
            </a:r>
            <a:r>
              <a:rPr lang="hr-HR">
                <a:solidFill>
                  <a:schemeClr val="tx1"/>
                </a:solidFill>
              </a:rPr>
              <a:t>? Savez za upravljanje vodama 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A43EC1-B7A0-45DF-8C65-279104707437}"/>
              </a:ext>
            </a:extLst>
          </p:cNvPr>
          <p:cNvSpPr txBox="1"/>
          <p:nvPr/>
        </p:nvSpPr>
        <p:spPr>
          <a:xfrm>
            <a:off x="499534" y="1280730"/>
            <a:ext cx="11348020" cy="2183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AWS – udruženje i suradnja poduzeća, nevladinih organizacija i javnog sektora.</a:t>
            </a:r>
          </a:p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Članovi AWS-a </a:t>
            </a:r>
            <a:r>
              <a:rPr kumimoji="0" lang="hr-HR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pridonose održivosti lokalnih vodnih resursa </a:t>
            </a:r>
            <a:r>
              <a:rPr kumimoji="0" lang="hr-H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usvajanjem i promicanjem </a:t>
            </a:r>
            <a:r>
              <a:rPr kumimoji="0" lang="hr-HR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standarda za održivo korištenje vode</a:t>
            </a:r>
            <a:r>
              <a:rPr kumimoji="0" lang="hr-H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, odnosno, primjenom AWS standarda (standard upravljanja vodom)  koji pokreće, prepoznaje i nagrađuje dobar učinak upravljanja vodom. Pomaže korisnicima </a:t>
            </a:r>
            <a:r>
              <a:rPr kumimoji="0" lang="hr-HR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u razumijevanju vlastite upotrebe vode te utjecaje na vodu, potiče transparentno surađivanje </a:t>
            </a:r>
            <a:r>
              <a:rPr kumimoji="0" lang="hr-H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Montserrat"/>
                <a:ea typeface="+mn-ea"/>
                <a:cs typeface="+mn-cs"/>
              </a:rPr>
              <a:t>sa zainteresiranim stranama na održivom upravljanju vodama unutar šireg konteksta sliva.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D9D3E-8D48-47D5-90E0-62D43AA473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3923" y="101547"/>
            <a:ext cx="1885949" cy="1414462"/>
          </a:xfrm>
          <a:prstGeom prst="rect">
            <a:avLst/>
          </a:prstGeom>
        </p:spPr>
      </p:pic>
      <p:pic>
        <p:nvPicPr>
          <p:cNvPr id="14" name="Picture 13" descr="A picture containing tree, plant&#10;&#10;Description automatically generated">
            <a:extLst>
              <a:ext uri="{FF2B5EF4-FFF2-40B4-BE49-F238E27FC236}">
                <a16:creationId xmlns:a16="http://schemas.microsoft.com/office/drawing/2014/main" id="{6EC8EE31-95BE-40B6-9560-705A41395F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21420"/>
            <a:ext cx="2315080" cy="24859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5BA53F-FDD3-4F28-CE56-513277DD46A8}"/>
              </a:ext>
            </a:extLst>
          </p:cNvPr>
          <p:cNvSpPr txBox="1"/>
          <p:nvPr/>
        </p:nvSpPr>
        <p:spPr>
          <a:xfrm>
            <a:off x="2188143" y="3911968"/>
            <a:ext cx="9659411" cy="1752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just">
              <a:lnSpc>
                <a:spcPct val="200000"/>
              </a:lnSpc>
              <a:defRPr/>
            </a:pPr>
            <a:r>
              <a:rPr lang="hr-HR" sz="1400">
                <a:latin typeface="Montserrat"/>
              </a:rPr>
              <a:t>Cilj AWS-a – pravedno, ekološki održivo i ekonomski korisno korištenje vode koje je društveno i kulturno postignuto kroz proces koji uključuje dionike i akcije temeljene na lokaciji i slivu. </a:t>
            </a:r>
            <a:r>
              <a:rPr lang="hr-HR" sz="1400" noProof="1">
                <a:latin typeface="Montserrat"/>
              </a:rPr>
              <a:t>Primjenom AWS standarda implementiraju se dobre prakse kojima se </a:t>
            </a:r>
            <a:r>
              <a:rPr lang="hr-HR" sz="1400" b="1" noProof="1">
                <a:latin typeface="Montserrat"/>
              </a:rPr>
              <a:t>poboljšava učinkovitost upravljanja vodom na lokaciji i pridonosi ciljevima održivosti.</a:t>
            </a:r>
          </a:p>
        </p:txBody>
      </p:sp>
    </p:spTree>
    <p:extLst>
      <p:ext uri="{BB962C8B-B14F-4D97-AF65-F5344CB8AC3E}">
        <p14:creationId xmlns:p14="http://schemas.microsoft.com/office/powerpoint/2010/main" val="984772250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57D9E192-76D6-41B7-96FB-5CA323EDE9CE}"/>
              </a:ext>
            </a:extLst>
          </p:cNvPr>
          <p:cNvGrpSpPr/>
          <p:nvPr/>
        </p:nvGrpSpPr>
        <p:grpSpPr>
          <a:xfrm>
            <a:off x="1328329" y="1377435"/>
            <a:ext cx="10863671" cy="2045315"/>
            <a:chOff x="1072430" y="769758"/>
            <a:chExt cx="10679039" cy="185130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93F753-D1C7-42FD-BE55-E46F1EFBF70D}"/>
                </a:ext>
              </a:extLst>
            </p:cNvPr>
            <p:cNvSpPr txBox="1"/>
            <p:nvPr/>
          </p:nvSpPr>
          <p:spPr>
            <a:xfrm>
              <a:off x="2670649" y="1445536"/>
              <a:ext cx="226635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84344BE-9A70-4E68-9A7A-0A94F2E0FB41}"/>
                </a:ext>
              </a:extLst>
            </p:cNvPr>
            <p:cNvSpPr txBox="1"/>
            <p:nvPr/>
          </p:nvSpPr>
          <p:spPr>
            <a:xfrm>
              <a:off x="5243071" y="1489920"/>
              <a:ext cx="226635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Implemenatcija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B6CDB3-D36C-4531-B0C0-742D86ED8E76}"/>
                </a:ext>
              </a:extLst>
            </p:cNvPr>
            <p:cNvSpPr txBox="1"/>
            <p:nvPr/>
          </p:nvSpPr>
          <p:spPr>
            <a:xfrm>
              <a:off x="9808368" y="1487597"/>
              <a:ext cx="194310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Komunikacija</a:t>
              </a: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</a:t>
              </a: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i napredak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4052E0C-87C0-4C65-BF6F-6F8AFE0A4225}"/>
                </a:ext>
              </a:extLst>
            </p:cNvPr>
            <p:cNvSpPr txBox="1"/>
            <p:nvPr/>
          </p:nvSpPr>
          <p:spPr>
            <a:xfrm>
              <a:off x="7567949" y="1489920"/>
              <a:ext cx="18689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Procjena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54F2B4D-C037-4D2D-ADC3-3AE6938AF818}"/>
                </a:ext>
              </a:extLst>
            </p:cNvPr>
            <p:cNvSpPr/>
            <p:nvPr/>
          </p:nvSpPr>
          <p:spPr>
            <a:xfrm>
              <a:off x="1072430" y="815559"/>
              <a:ext cx="421482" cy="335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82A2C06-293F-4D3E-B78C-FFD58F812476}"/>
                </a:ext>
              </a:extLst>
            </p:cNvPr>
            <p:cNvSpPr/>
            <p:nvPr/>
          </p:nvSpPr>
          <p:spPr>
            <a:xfrm>
              <a:off x="3593085" y="822747"/>
              <a:ext cx="421482" cy="335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A52A91C-41F0-4DF6-8BAD-ACE8B814D0B6}"/>
                </a:ext>
              </a:extLst>
            </p:cNvPr>
            <p:cNvSpPr/>
            <p:nvPr/>
          </p:nvSpPr>
          <p:spPr>
            <a:xfrm>
              <a:off x="5672500" y="799121"/>
              <a:ext cx="421482" cy="335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E9DFDE9-F9D2-4533-A39B-913538409A21}"/>
                </a:ext>
              </a:extLst>
            </p:cNvPr>
            <p:cNvSpPr/>
            <p:nvPr/>
          </p:nvSpPr>
          <p:spPr>
            <a:xfrm>
              <a:off x="8116114" y="769758"/>
              <a:ext cx="421482" cy="335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9CC53C4-8578-4E57-BD19-175D73C6D8C2}"/>
                </a:ext>
              </a:extLst>
            </p:cNvPr>
            <p:cNvSpPr/>
            <p:nvPr/>
          </p:nvSpPr>
          <p:spPr>
            <a:xfrm>
              <a:off x="10348987" y="769758"/>
              <a:ext cx="421482" cy="3357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667D3EF-5543-45AE-AF81-5122829D48E5}"/>
                </a:ext>
              </a:extLst>
            </p:cNvPr>
            <p:cNvSpPr txBox="1"/>
            <p:nvPr/>
          </p:nvSpPr>
          <p:spPr>
            <a:xfrm>
              <a:off x="2703423" y="1423159"/>
              <a:ext cx="2266355" cy="11979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obvezati se </a:t>
              </a:r>
              <a:r>
                <a:rPr kumimoji="0" lang="en-US" sz="1600" b="0" i="0" u="none" strike="noStrike" kern="1200" cap="none" spc="0" normalizeH="0" baseline="0" noProof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odgovorno upravljati vodama i</a:t>
              </a:r>
              <a:r>
                <a:rPr kumimoji="0" lang="hr-HR" sz="1600" b="0" i="0" u="none" strike="noStrike" kern="1200" cap="none" spc="0" normalizeH="0" baseline="0" noProof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razviti </a:t>
              </a:r>
              <a:r>
                <a:rPr kumimoji="0" lang="en-US" sz="1600" b="0" i="0" u="none" strike="noStrike" kern="1200" cap="none" spc="0" normalizeH="0" baseline="0" noProof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P</a:t>
              </a:r>
              <a:r>
                <a:rPr kumimoji="0" lang="hr-HR" sz="1600" b="0" i="0" u="none" strike="noStrike" kern="1200" cap="none" spc="0" normalizeH="0" baseline="0" noProof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lan upravljanja vodom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37AABA-B033-468E-A4F8-5A0A494876FA}"/>
                </a:ext>
              </a:extLst>
            </p:cNvPr>
            <p:cNvSpPr txBox="1"/>
            <p:nvPr/>
          </p:nvSpPr>
          <p:spPr>
            <a:xfrm>
              <a:off x="5301594" y="1567199"/>
              <a:ext cx="2266355" cy="30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6A0880-47C1-4CED-BBA6-741D8938DA27}"/>
                </a:ext>
              </a:extLst>
            </p:cNvPr>
            <p:cNvSpPr txBox="1"/>
            <p:nvPr/>
          </p:nvSpPr>
          <p:spPr>
            <a:xfrm>
              <a:off x="9555348" y="1507708"/>
              <a:ext cx="1943101" cy="529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Komunikacija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i napredak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609F888-E337-4706-AF44-3084F01094A9}"/>
                </a:ext>
              </a:extLst>
            </p:cNvPr>
            <p:cNvSpPr txBox="1"/>
            <p:nvPr/>
          </p:nvSpPr>
          <p:spPr>
            <a:xfrm>
              <a:off x="7330561" y="1634186"/>
              <a:ext cx="1868946" cy="5293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E19566F-316E-43AE-8502-9629EF512B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413" y="4391190"/>
            <a:ext cx="7372350" cy="191364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6B9D105-559B-4FB5-8E20-0C2562A08E6D}"/>
              </a:ext>
            </a:extLst>
          </p:cNvPr>
          <p:cNvSpPr txBox="1"/>
          <p:nvPr/>
        </p:nvSpPr>
        <p:spPr>
          <a:xfrm>
            <a:off x="3640579" y="366704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rPr>
              <a:t>Ishodi AWS-a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9AB38B2-FAD5-497E-95B8-1BAADA3F96D5}"/>
              </a:ext>
            </a:extLst>
          </p:cNvPr>
          <p:cNvSpPr/>
          <p:nvPr/>
        </p:nvSpPr>
        <p:spPr>
          <a:xfrm>
            <a:off x="174425" y="1145573"/>
            <a:ext cx="11667011" cy="2373758"/>
          </a:xfrm>
          <a:prstGeom prst="rect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80000" tIns="180000" rtlCol="0" anchor="t"/>
          <a:lstStyle/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Montserrat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40E8BE-5C60-4ED7-A88D-36315A77090E}"/>
              </a:ext>
            </a:extLst>
          </p:cNvPr>
          <p:cNvSpPr/>
          <p:nvPr/>
        </p:nvSpPr>
        <p:spPr>
          <a:xfrm>
            <a:off x="277790" y="4147168"/>
            <a:ext cx="11616554" cy="2373758"/>
          </a:xfrm>
          <a:prstGeom prst="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lIns="180000" tIns="180000" rtlCol="0" anchor="t"/>
          <a:lstStyle/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Montserrat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7D6FA1-D0C9-47C8-91D6-AC9C4153410D}"/>
              </a:ext>
            </a:extLst>
          </p:cNvPr>
          <p:cNvSpPr txBox="1"/>
          <p:nvPr/>
        </p:nvSpPr>
        <p:spPr>
          <a:xfrm>
            <a:off x="3443288" y="54268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rPr>
              <a:t>Koraci implementacije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0A6B7-8518-4D08-A5F8-CD83EBB13754}"/>
              </a:ext>
            </a:extLst>
          </p:cNvPr>
          <p:cNvSpPr txBox="1"/>
          <p:nvPr/>
        </p:nvSpPr>
        <p:spPr>
          <a:xfrm>
            <a:off x="2364582" y="5646821"/>
            <a:ext cx="107870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tx2"/>
                </a:solidFill>
              </a:rPr>
              <a:t>Dobro upravljanje vodama</a:t>
            </a: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473133-A9E5-4FCB-8685-4414255AB71D}"/>
              </a:ext>
            </a:extLst>
          </p:cNvPr>
          <p:cNvSpPr txBox="1"/>
          <p:nvPr/>
        </p:nvSpPr>
        <p:spPr>
          <a:xfrm>
            <a:off x="3802857" y="5646821"/>
            <a:ext cx="1078706" cy="55399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bg2"/>
                </a:solidFill>
              </a:rPr>
              <a:t>Održiva ravnoteža vode</a:t>
            </a:r>
            <a:endParaRPr lang="en-US" sz="1000" b="1">
              <a:solidFill>
                <a:schemeClr val="bg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6432FD-90C0-4C47-9872-3384AD6C58E3}"/>
              </a:ext>
            </a:extLst>
          </p:cNvPr>
          <p:cNvSpPr txBox="1"/>
          <p:nvPr/>
        </p:nvSpPr>
        <p:spPr>
          <a:xfrm>
            <a:off x="3803826" y="5646821"/>
            <a:ext cx="107870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tx2"/>
                </a:solidFill>
              </a:rPr>
              <a:t>Održiva ravnoteža vode</a:t>
            </a: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3FD13E-52C8-471C-A45D-4E0565D931E9}"/>
              </a:ext>
            </a:extLst>
          </p:cNvPr>
          <p:cNvSpPr txBox="1"/>
          <p:nvPr/>
        </p:nvSpPr>
        <p:spPr>
          <a:xfrm>
            <a:off x="5297542" y="5646821"/>
            <a:ext cx="107870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tx2"/>
                </a:solidFill>
              </a:rPr>
              <a:t>Dobra kvaliteta vode</a:t>
            </a: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8E1A68-2154-4E3D-A8FE-29BC2F367CA1}"/>
              </a:ext>
            </a:extLst>
          </p:cNvPr>
          <p:cNvSpPr txBox="1"/>
          <p:nvPr/>
        </p:nvSpPr>
        <p:spPr>
          <a:xfrm>
            <a:off x="6770117" y="5569877"/>
            <a:ext cx="107870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tx2"/>
                </a:solidFill>
              </a:rPr>
              <a:t>Važna područja vezana za vodu</a:t>
            </a: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915E40-3BB5-401C-BB2F-554D30AC065D}"/>
              </a:ext>
            </a:extLst>
          </p:cNvPr>
          <p:cNvSpPr txBox="1"/>
          <p:nvPr/>
        </p:nvSpPr>
        <p:spPr>
          <a:xfrm>
            <a:off x="8015288" y="5546345"/>
            <a:ext cx="151447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1000" b="1">
                <a:solidFill>
                  <a:schemeClr val="tx2"/>
                </a:solidFill>
              </a:rPr>
              <a:t>Sigurna voda za potrošnju, sanitarni uvjeti i higijena za sve (WASH)</a:t>
            </a:r>
            <a:endParaRPr lang="en-US" sz="1000" b="1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D3711F-A717-8025-E417-29CA446B4495}"/>
              </a:ext>
            </a:extLst>
          </p:cNvPr>
          <p:cNvSpPr txBox="1"/>
          <p:nvPr/>
        </p:nvSpPr>
        <p:spPr>
          <a:xfrm>
            <a:off x="427493" y="2021591"/>
            <a:ext cx="2194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pPr algn="ctr">
              <a:defRPr/>
            </a:pPr>
            <a:r>
              <a:rPr lang="hr-HR" sz="1600" noProof="1">
                <a:solidFill>
                  <a:schemeClr val="tx2"/>
                </a:solidFill>
                <a:latin typeface="Montserrat"/>
              </a:rPr>
              <a:t>prikupiti podatke za razumijevanje zajedničkih izazova u vezi s vodom</a:t>
            </a:r>
            <a:r>
              <a:rPr lang="en-US" sz="1600" noProof="1">
                <a:solidFill>
                  <a:schemeClr val="tx2"/>
                </a:solidFill>
                <a:latin typeface="Montserrat"/>
              </a:rPr>
              <a:t>, </a:t>
            </a:r>
            <a:r>
              <a:rPr lang="hr-HR" sz="1600" noProof="1">
                <a:solidFill>
                  <a:schemeClr val="tx2"/>
                </a:solidFill>
                <a:latin typeface="Montserrat"/>
              </a:rPr>
              <a:t>rizika, utjecaja i prilika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C74A23-F073-8C21-DD64-E37091FBDC0E}"/>
              </a:ext>
            </a:extLst>
          </p:cNvPr>
          <p:cNvSpPr txBox="1"/>
          <p:nvPr/>
        </p:nvSpPr>
        <p:spPr>
          <a:xfrm>
            <a:off x="5294983" y="2190007"/>
            <a:ext cx="2194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1600" noProof="1">
                <a:solidFill>
                  <a:schemeClr val="tx2"/>
                </a:solidFill>
                <a:latin typeface="Montserrat"/>
              </a:rPr>
              <a:t>Implementacija Plana, smanjujući rizike i pokrećući stvarna poboljšanja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3B307-DA2C-7AE4-DA1F-890A9508C542}"/>
              </a:ext>
            </a:extLst>
          </p:cNvPr>
          <p:cNvSpPr txBox="1"/>
          <p:nvPr/>
        </p:nvSpPr>
        <p:spPr>
          <a:xfrm>
            <a:off x="7400742" y="2189913"/>
            <a:ext cx="27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1600">
                <a:solidFill>
                  <a:schemeClr val="tx2"/>
                </a:solidFill>
                <a:latin typeface="Montserrat"/>
              </a:rPr>
              <a:t>Godišnja evaluacija i  ažuriranje Plana</a:t>
            </a:r>
          </a:p>
        </p:txBody>
      </p:sp>
    </p:spTree>
    <p:extLst>
      <p:ext uri="{BB962C8B-B14F-4D97-AF65-F5344CB8AC3E}">
        <p14:creationId xmlns:p14="http://schemas.microsoft.com/office/powerpoint/2010/main" val="180495106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29DD-18DD-9865-4BFD-25EB41242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62" y="4298041"/>
            <a:ext cx="1664942" cy="495544"/>
          </a:xfrm>
        </p:spPr>
        <p:txBody>
          <a:bodyPr/>
          <a:lstStyle/>
          <a:p>
            <a:r>
              <a:rPr lang="hr-HR" sz="2000" noProof="1"/>
              <a:t>AWS CORE </a:t>
            </a:r>
            <a:br>
              <a:rPr lang="hr-HR" sz="2000" noProof="1"/>
            </a:br>
            <a:r>
              <a:rPr lang="hr-HR" sz="1400" b="0" noProof="1"/>
              <a:t>od Prosinca 2023. </a:t>
            </a:r>
            <a:endParaRPr lang="hr-HR" sz="2000" b="0" noProof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AAAE6B-8D09-1E80-95A3-B4C0D4CAA8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62" y="431266"/>
            <a:ext cx="3818283" cy="2662093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CC94F0D-ACA9-7BED-D753-BFD9875A09A9}"/>
              </a:ext>
            </a:extLst>
          </p:cNvPr>
          <p:cNvSpPr/>
          <p:nvPr/>
        </p:nvSpPr>
        <p:spPr>
          <a:xfrm>
            <a:off x="2336800" y="4325680"/>
            <a:ext cx="762000" cy="44026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5144A1-8E82-B476-7FB0-51BA8E611DA9}"/>
              </a:ext>
            </a:extLst>
          </p:cNvPr>
          <p:cNvSpPr txBox="1">
            <a:spLocks/>
          </p:cNvSpPr>
          <p:nvPr/>
        </p:nvSpPr>
        <p:spPr>
          <a:xfrm>
            <a:off x="3306821" y="4270402"/>
            <a:ext cx="1907281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2400" noProof="1"/>
              <a:t>AWS GOLD</a:t>
            </a:r>
          </a:p>
          <a:p>
            <a:r>
              <a:rPr lang="hr-HR" sz="1400" b="0" noProof="1"/>
              <a:t>od Veljače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953349-2680-1287-4926-5C73E57C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2347" y="313848"/>
            <a:ext cx="3563007" cy="577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34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B86901D-5D09-09E5-F9C7-BC62C81123CF}"/>
              </a:ext>
            </a:extLst>
          </p:cNvPr>
          <p:cNvSpPr txBox="1">
            <a:spLocks/>
          </p:cNvSpPr>
          <p:nvPr/>
        </p:nvSpPr>
        <p:spPr>
          <a:xfrm>
            <a:off x="277790" y="162626"/>
            <a:ext cx="10046424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Politika i organizacijska shema uporavljanja vodom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tserra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5CC73-87E9-6E48-C486-CA3A6B9F55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04" b="2649"/>
          <a:stretch/>
        </p:blipFill>
        <p:spPr>
          <a:xfrm>
            <a:off x="4738055" y="1812195"/>
            <a:ext cx="6943806" cy="328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11C92C-D94C-4F80-D16F-190EF4A582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139" y="620942"/>
            <a:ext cx="3647975" cy="5627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300813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A1A1B9FC-B409-A412-B7BD-0749AE4E3488}"/>
              </a:ext>
            </a:extLst>
          </p:cNvPr>
          <p:cNvSpPr txBox="1">
            <a:spLocks/>
          </p:cNvSpPr>
          <p:nvPr/>
        </p:nvSpPr>
        <p:spPr>
          <a:xfrm>
            <a:off x="277790" y="162626"/>
            <a:ext cx="4571999" cy="495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SLIV i IWRA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tserrat"/>
              <a:ea typeface="+mj-ea"/>
              <a:cs typeface="+mj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C5C764-2CA8-2B21-3297-66E46C1797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613" y="658836"/>
            <a:ext cx="3906543" cy="58759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09E96B-6527-29B5-E15C-5416114288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487" y="3886547"/>
            <a:ext cx="1370669" cy="26482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CFC244E-52BD-4D86-D508-41A9415C11F4}"/>
              </a:ext>
            </a:extLst>
          </p:cNvPr>
          <p:cNvSpPr txBox="1"/>
          <p:nvPr/>
        </p:nvSpPr>
        <p:spPr>
          <a:xfrm>
            <a:off x="4321145" y="2105561"/>
            <a:ext cx="61020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600" b="1" noProof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IWRA - Važna područja povezana s </a:t>
            </a:r>
            <a:r>
              <a:rPr lang="hr-HR" sz="1600" b="1" noProof="1">
                <a:latin typeface="Calibri" panose="020F0502020204030204" pitchFamily="34" charset="0"/>
              </a:rPr>
              <a:t>vodama uključuju: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latin typeface="Calibri" panose="020F0502020204030204" pitchFamily="34" charset="0"/>
              </a:rPr>
              <a:t>područja koja su zakonski zaštićena ili pod sporazumom o očuvanju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latin typeface="Calibri" panose="020F0502020204030204" pitchFamily="34" charset="0"/>
              </a:rPr>
              <a:t>područja za koja su lokalne ili autohtone zajednice utvrdile da imaju značaj za kulturne, duhovne, vjerske ili rekreacijske vrijednosti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latin typeface="Calibri" panose="020F0502020204030204" pitchFamily="34" charset="0"/>
              </a:rPr>
              <a:t>područja koja su prepoznata važna za ekosustav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329426-31B9-6D4B-321D-461471AB05FC}"/>
              </a:ext>
            </a:extLst>
          </p:cNvPr>
          <p:cNvSpPr txBox="1"/>
          <p:nvPr/>
        </p:nvSpPr>
        <p:spPr>
          <a:xfrm>
            <a:off x="4291196" y="406971"/>
            <a:ext cx="6102034" cy="160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hr-HR" sz="1600" b="1" noProof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Naš vodoopskrbni sustav sastoji se od: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podzemnih voda koje se sakupljaju u jezeru Butoniga</a:t>
            </a:r>
            <a:endParaRPr lang="hr-HR" sz="1600" noProof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cjevovoda kojim se voda nakon tretiranja u objektima vodovoda i sakupljanja u vodospremama dovodi do naše tvornice </a:t>
            </a:r>
            <a:endParaRPr lang="hr-HR" sz="1600" noProof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noProof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uređaja za pročišćavanje otpadnih voda koji pročišćuje vodu koja se iskoristi u našoj tvornici te tako pročišćena završava u jezeru</a:t>
            </a:r>
            <a:endParaRPr lang="hr-HR" sz="1600" noProof="1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7" name="Picture 26" descr="Kotli (Pula) - All You Need to Know BEFORE You Go (with Photos)">
            <a:extLst>
              <a:ext uri="{FF2B5EF4-FFF2-40B4-BE49-F238E27FC236}">
                <a16:creationId xmlns:a16="http://schemas.microsoft.com/office/drawing/2014/main" id="{72C3F2B3-3319-8A45-70C1-5092B701F7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2143" y="3485382"/>
            <a:ext cx="2787713" cy="1859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Prošetali smo stazom uz Grdoselski potok | Regional Express - online magazin">
            <a:extLst>
              <a:ext uri="{FF2B5EF4-FFF2-40B4-BE49-F238E27FC236}">
                <a16:creationId xmlns:a16="http://schemas.microsoft.com/office/drawing/2014/main" id="{E3FB3480-016D-B14C-F295-DBC079B9AD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5466" y="3485382"/>
            <a:ext cx="2787713" cy="1857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BF23D29-D4F0-63A7-D853-089A7F8F967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0037" y="5342666"/>
            <a:ext cx="2419638" cy="98019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EFCCAA9-AAF2-4B64-06F9-531EFDEE0847}"/>
              </a:ext>
            </a:extLst>
          </p:cNvPr>
          <p:cNvSpPr txBox="1"/>
          <p:nvPr/>
        </p:nvSpPr>
        <p:spPr>
          <a:xfrm>
            <a:off x="5062829" y="5365907"/>
            <a:ext cx="6102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100" i="1">
                <a:latin typeface="Calibri" panose="020F0502020204030204" pitchFamily="34" charset="0"/>
                <a:cs typeface="Calibri" panose="020F0502020204030204" pitchFamily="34" charset="0"/>
              </a:rPr>
              <a:t>Kotli</a:t>
            </a:r>
            <a:endParaRPr lang="en-US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E5B9D6-E39A-6A23-090F-A04BBED1133E}"/>
              </a:ext>
            </a:extLst>
          </p:cNvPr>
          <p:cNvSpPr txBox="1"/>
          <p:nvPr/>
        </p:nvSpPr>
        <p:spPr>
          <a:xfrm>
            <a:off x="8975598" y="5342666"/>
            <a:ext cx="61020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100" i="1">
                <a:latin typeface="Calibri" panose="020F0502020204030204" pitchFamily="34" charset="0"/>
                <a:cs typeface="Calibri" panose="020F0502020204030204" pitchFamily="34" charset="0"/>
              </a:rPr>
              <a:t>Grdoselski potok</a:t>
            </a:r>
            <a:endParaRPr lang="en-US" i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5BA5B84-225D-E34F-B7A0-9F414CF104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171364"/>
              </p:ext>
            </p:extLst>
          </p:nvPr>
        </p:nvGraphicFramePr>
        <p:xfrm>
          <a:off x="10176914" y="5098980"/>
          <a:ext cx="2045442" cy="1725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7" imgW="914400" imgH="771525" progId="Excel.Sheet.12">
                  <p:embed/>
                </p:oleObj>
              </mc:Choice>
              <mc:Fallback>
                <p:oleObj name="Worksheet" showAsIcon="1" r:id="rId7" imgW="914400" imgH="771525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75BA5B84-225D-E34F-B7A0-9F414CF104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76914" y="5098980"/>
                        <a:ext cx="2045442" cy="1725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476596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3C0D27-F544-7488-3AED-3648AA5D4140}"/>
              </a:ext>
            </a:extLst>
          </p:cNvPr>
          <p:cNvSpPr txBox="1"/>
          <p:nvPr/>
        </p:nvSpPr>
        <p:spPr>
          <a:xfrm>
            <a:off x="187721" y="280002"/>
            <a:ext cx="1081132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>
                <a:ln>
                  <a:noFill/>
                </a:ln>
                <a:solidFill>
                  <a:srgbClr val="0E2B63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Dionici, zajednički izazovi, akcijski plan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E2B63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F219ED-9AE4-26C7-2798-D0BF490DD5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355" y="819644"/>
            <a:ext cx="5626789" cy="2707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3E9DD-218E-CB8A-F161-5CE2A6246D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933" y="1997953"/>
            <a:ext cx="5405176" cy="2862093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F0C8AEA-8D7B-4689-914D-288EA46BA5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339973"/>
              </p:ext>
            </p:extLst>
          </p:nvPr>
        </p:nvGraphicFramePr>
        <p:xfrm>
          <a:off x="9748624" y="2684966"/>
          <a:ext cx="1329231" cy="1121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4" imgW="914400" imgH="771525" progId="Excel.Sheet.12">
                  <p:embed/>
                </p:oleObj>
              </mc:Choice>
              <mc:Fallback>
                <p:oleObj name="Worksheet" showAsIcon="1" r:id="rId4" imgW="914400" imgH="771525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F0C8AEA-8D7B-4689-914D-288EA46BA5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48624" y="2684966"/>
                        <a:ext cx="1329231" cy="1121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AB401E0C-8973-20ED-6EF1-F704B1D92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361686"/>
              </p:ext>
            </p:extLst>
          </p:nvPr>
        </p:nvGraphicFramePr>
        <p:xfrm>
          <a:off x="8419394" y="2684966"/>
          <a:ext cx="1329230" cy="112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6" imgW="914400" imgH="771525" progId="Excel.Sheet.12">
                  <p:embed/>
                </p:oleObj>
              </mc:Choice>
              <mc:Fallback>
                <p:oleObj name="Worksheet" showAsIcon="1" r:id="rId6" imgW="914400" imgH="771525" progId="Excel.Sheet.12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AB401E0C-8973-20ED-6EF1-F704B1D92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419394" y="2684966"/>
                        <a:ext cx="1329230" cy="1121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90CBF50F-B658-C9B1-81BC-9E9589C3461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509" y="3806504"/>
            <a:ext cx="6214858" cy="2485943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CD04EFF-3029-796D-C760-EECA7242F6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684560"/>
              </p:ext>
            </p:extLst>
          </p:nvPr>
        </p:nvGraphicFramePr>
        <p:xfrm>
          <a:off x="8834224" y="4277950"/>
          <a:ext cx="1571648" cy="1326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9" imgW="914400" imgH="771525" progId="Excel.Sheet.12">
                  <p:embed/>
                </p:oleObj>
              </mc:Choice>
              <mc:Fallback>
                <p:oleObj name="Worksheet" showAsIcon="1" r:id="rId9" imgW="914400" imgH="771525" progId="Excel.Shee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CD04EFF-3029-796D-C760-EECA7242F6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34224" y="4277950"/>
                        <a:ext cx="1571648" cy="1326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96EA08F-5147-6C82-5019-9E6470C615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799577"/>
              </p:ext>
            </p:extLst>
          </p:nvPr>
        </p:nvGraphicFramePr>
        <p:xfrm>
          <a:off x="8419394" y="1008534"/>
          <a:ext cx="1791406" cy="1511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11" imgW="529200" imgH="445680" progId="Excel.Sheet.12">
                  <p:embed/>
                </p:oleObj>
              </mc:Choice>
              <mc:Fallback>
                <p:oleObj name="Worksheet" showAsIcon="1" r:id="rId11" imgW="529200" imgH="445680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296EA08F-5147-6C82-5019-9E6470C615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19394" y="1008534"/>
                        <a:ext cx="1791406" cy="1511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455718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CA256-ECE9-EB16-97C2-B42E9B645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735" y="479181"/>
            <a:ext cx="8734274" cy="495544"/>
          </a:xfrm>
        </p:spPr>
        <p:txBody>
          <a:bodyPr rtlCol="0">
            <a:normAutofit/>
          </a:bodyPr>
          <a:lstStyle/>
          <a:p>
            <a:r>
              <a:rPr lang="hr-HR" sz="2600" noProof="1"/>
              <a:t>Kvaliteta vode – koju uzimamo i koju ispuštamo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9E8C6-B7FA-2042-4F95-382EECE67D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0736" y="1058345"/>
            <a:ext cx="8904120" cy="7710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/>
              <a:t>Kvalitetu vode po Pravilniku </a:t>
            </a:r>
            <a:r>
              <a:rPr lang="hr-HR" b="1"/>
              <a:t>za ljudsku potrošnju </a:t>
            </a:r>
            <a:r>
              <a:rPr lang="hr-HR"/>
              <a:t>provjeravamo 4 x godišnje, rezultati pokazuju da je voda ispravna.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00ED65-DEAF-C4B2-9D92-6E85235E79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429"/>
          <a:stretch>
            <a:fillRect/>
          </a:stretch>
        </p:blipFill>
        <p:spPr>
          <a:xfrm>
            <a:off x="3384361" y="1648905"/>
            <a:ext cx="3409632" cy="454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D2CA9-C376-575E-0D6B-39F48DCBAB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hr-HR"/>
              <a:t>Imamo dvije VD dozvole – za UPOV i za otpadnu vodu – SJO, analize pokazuju da su u skladu s parametrima koji su dozvoljeni u VD dozvolama  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71AA54D-E519-1002-D1B5-8F1E479E252B}"/>
              </a:ext>
            </a:extLst>
          </p:cNvPr>
          <p:cNvSpPr txBox="1">
            <a:spLocks/>
          </p:cNvSpPr>
          <p:nvPr/>
        </p:nvSpPr>
        <p:spPr>
          <a:xfrm>
            <a:off x="701750" y="473439"/>
            <a:ext cx="9229580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noProof="1">
                <a:solidFill>
                  <a:srgbClr val="0E2B63"/>
                </a:solidFill>
                <a:latin typeface="Montserrat"/>
                <a:ea typeface="+mn-ea"/>
                <a:cs typeface="+mn-cs"/>
              </a:rPr>
              <a:t>Kvaliteta vode – koju uzimamo i koju ispuštamo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DDE21D-88F4-3193-54A8-88F05FD45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162" y="1844358"/>
            <a:ext cx="6238875" cy="3514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F99FF6-5592-7143-3CC4-54ED3B7C2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560" y="5437505"/>
            <a:ext cx="19812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52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B4C5C-6B27-4970-F370-7C4E56FD5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35C3088-17AC-D385-E6F6-3A7A9C3EDA0A}"/>
              </a:ext>
            </a:extLst>
          </p:cNvPr>
          <p:cNvSpPr txBox="1">
            <a:spLocks/>
          </p:cNvSpPr>
          <p:nvPr/>
        </p:nvSpPr>
        <p:spPr>
          <a:xfrm>
            <a:off x="701750" y="473439"/>
            <a:ext cx="9229580" cy="7755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noProof="1">
                <a:solidFill>
                  <a:srgbClr val="0E2B63"/>
                </a:solidFill>
                <a:latin typeface="Montserrat"/>
                <a:ea typeface="+mn-ea"/>
                <a:cs typeface="+mn-cs"/>
              </a:rPr>
              <a:t>Kvaliteta jezerske vode</a:t>
            </a:r>
          </a:p>
          <a:p>
            <a:endParaRPr lang="hr-HR" noProof="1">
              <a:solidFill>
                <a:srgbClr val="0E2B63"/>
              </a:solidFill>
              <a:latin typeface="Montserrat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D0EAA1-28D2-4AE5-DA91-5FB428DFB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50" y="1147445"/>
            <a:ext cx="8044180" cy="47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4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4EDF959-6121-E703-96F9-04E010B6F338}"/>
              </a:ext>
            </a:extLst>
          </p:cNvPr>
          <p:cNvSpPr txBox="1">
            <a:spLocks/>
          </p:cNvSpPr>
          <p:nvPr/>
        </p:nvSpPr>
        <p:spPr>
          <a:xfrm>
            <a:off x="701750" y="473439"/>
            <a:ext cx="9229580" cy="3877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noProof="1">
                <a:solidFill>
                  <a:srgbClr val="0E2B63"/>
                </a:solidFill>
                <a:latin typeface="Montserrat"/>
                <a:ea typeface="+mn-ea"/>
                <a:cs typeface="+mn-cs"/>
              </a:rPr>
              <a:t>Stupanj pročišćavanja na UPOV-u 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1E7A36-3A14-22C6-E11B-BD523D4ADE4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223946" y="1241225"/>
            <a:ext cx="5788760" cy="4581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174D9C-0399-31C4-759C-C839C029C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222" y="1234440"/>
            <a:ext cx="5624195" cy="44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78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BABD-EC42-930C-1BBD-3AD85647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54" y="388328"/>
            <a:ext cx="10603155" cy="495544"/>
          </a:xfrm>
        </p:spPr>
        <p:txBody>
          <a:bodyPr/>
          <a:lstStyle/>
          <a:p>
            <a:r>
              <a:rPr lang="hr-HR" dirty="0"/>
              <a:t>CILJEVI BAT GRUPE I PREGLED OSTVARENJA</a:t>
            </a:r>
          </a:p>
        </p:txBody>
      </p:sp>
      <p:sp>
        <p:nvSpPr>
          <p:cNvPr id="20" name="Rounded Rectangle 43">
            <a:extLst>
              <a:ext uri="{FF2B5EF4-FFF2-40B4-BE49-F238E27FC236}">
                <a16:creationId xmlns:a16="http://schemas.microsoft.com/office/drawing/2014/main" id="{EE23080F-A21B-8409-A76C-B1AB76ADA8FF}"/>
              </a:ext>
            </a:extLst>
          </p:cNvPr>
          <p:cNvSpPr/>
          <p:nvPr/>
        </p:nvSpPr>
        <p:spPr bwMode="auto">
          <a:xfrm>
            <a:off x="2626429" y="1517832"/>
            <a:ext cx="979238" cy="798841"/>
          </a:xfrm>
          <a:prstGeom prst="round2SameRect">
            <a:avLst>
              <a:gd name="adj1" fmla="val 12620"/>
              <a:gd name="adj2" fmla="val 11852"/>
            </a:avLst>
          </a:prstGeom>
          <a:solidFill>
            <a:srgbClr val="00B0F0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51362" tIns="60653" rIns="51362" bIns="606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-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4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Water Withdrawn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by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20</a:t>
            </a:r>
            <a:r>
              <a:rPr kumimoji="0" lang="hr-HR" sz="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30*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ounded Rectangle 43">
            <a:extLst>
              <a:ext uri="{FF2B5EF4-FFF2-40B4-BE49-F238E27FC236}">
                <a16:creationId xmlns:a16="http://schemas.microsoft.com/office/drawing/2014/main" id="{FCD14426-95D5-D4D3-C21D-7CDEA6553B02}"/>
              </a:ext>
            </a:extLst>
          </p:cNvPr>
          <p:cNvSpPr/>
          <p:nvPr/>
        </p:nvSpPr>
        <p:spPr bwMode="auto">
          <a:xfrm>
            <a:off x="2626429" y="2437369"/>
            <a:ext cx="979238" cy="776912"/>
          </a:xfrm>
          <a:prstGeom prst="round2SameRect">
            <a:avLst>
              <a:gd name="adj1" fmla="val 14725"/>
              <a:gd name="adj2" fmla="val 10634"/>
            </a:avLst>
          </a:prstGeom>
          <a:solidFill>
            <a:srgbClr val="00B0F0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51362" tIns="60653" rIns="51362" bIns="606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30%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Water Recycled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by </a:t>
            </a:r>
            <a:r>
              <a:rPr kumimoji="0" lang="en-GB" sz="800" b="1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2025</a:t>
            </a:r>
            <a:endParaRPr kumimoji="0" lang="en-GB" sz="800" b="0" i="1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ounded Rectangle 43">
            <a:extLst>
              <a:ext uri="{FF2B5EF4-FFF2-40B4-BE49-F238E27FC236}">
                <a16:creationId xmlns:a16="http://schemas.microsoft.com/office/drawing/2014/main" id="{76AA88B1-0843-A930-C757-E500D908D24C}"/>
              </a:ext>
            </a:extLst>
          </p:cNvPr>
          <p:cNvSpPr/>
          <p:nvPr/>
        </p:nvSpPr>
        <p:spPr bwMode="auto">
          <a:xfrm>
            <a:off x="2626429" y="3322096"/>
            <a:ext cx="979238" cy="776912"/>
          </a:xfrm>
          <a:prstGeom prst="round2SameRect">
            <a:avLst>
              <a:gd name="adj1" fmla="val 13088"/>
              <a:gd name="adj2" fmla="val 10634"/>
            </a:avLst>
          </a:prstGeom>
          <a:solidFill>
            <a:srgbClr val="00B0F0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51362" tIns="60653" rIns="51362" bIns="606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AWS </a:t>
            </a:r>
            <a:r>
              <a:rPr kumimoji="0" lang="en-GB" sz="1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Certificat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e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Ops Sites by 20</a:t>
            </a:r>
            <a:r>
              <a:rPr kumimoji="0" lang="hr-HR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 panose="020F0502020204030204" pitchFamily="34" charset="0"/>
              </a:rPr>
              <a:t>30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3" name="Graphic 22" descr="Target with solid fill">
            <a:extLst>
              <a:ext uri="{FF2B5EF4-FFF2-40B4-BE49-F238E27FC236}">
                <a16:creationId xmlns:a16="http://schemas.microsoft.com/office/drawing/2014/main" id="{9D3E4080-791F-18A8-2FDD-E52CD265CB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22777" y="1430174"/>
            <a:ext cx="979238" cy="97923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924B59-D791-93D8-8843-0CC4AD8AE971}"/>
              </a:ext>
            </a:extLst>
          </p:cNvPr>
          <p:cNvSpPr txBox="1"/>
          <p:nvPr/>
        </p:nvSpPr>
        <p:spPr>
          <a:xfrm>
            <a:off x="4182193" y="1727469"/>
            <a:ext cx="8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/>
              </a:rPr>
              <a:t>-</a:t>
            </a:r>
            <a:r>
              <a:rPr lang="hr-HR" b="1" kern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  <a:cs typeface="Calibri"/>
              </a:rPr>
              <a:t>13</a:t>
            </a:r>
            <a:r>
              <a:rPr kumimoji="0" lang="hr-HR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/>
              </a:rPr>
              <a:t>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25" name="Graphic 24" descr="Target with solid fill">
            <a:extLst>
              <a:ext uri="{FF2B5EF4-FFF2-40B4-BE49-F238E27FC236}">
                <a16:creationId xmlns:a16="http://schemas.microsoft.com/office/drawing/2014/main" id="{64F2EA5F-7D63-9E0B-B352-3D063945C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22777" y="2311074"/>
            <a:ext cx="979238" cy="97923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F809957-FF8B-F5BF-DFBA-10AA7C1137C0}"/>
              </a:ext>
            </a:extLst>
          </p:cNvPr>
          <p:cNvSpPr txBox="1"/>
          <p:nvPr/>
        </p:nvSpPr>
        <p:spPr>
          <a:xfrm>
            <a:off x="4182193" y="2616027"/>
            <a:ext cx="8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/>
              </a:rPr>
              <a:t>63%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28" name="Picture 27" descr="A body of water with a hill and a building in the background&#10;&#10;Description automatically generated">
            <a:extLst>
              <a:ext uri="{FF2B5EF4-FFF2-40B4-BE49-F238E27FC236}">
                <a16:creationId xmlns:a16="http://schemas.microsoft.com/office/drawing/2014/main" id="{34A07536-E14F-6833-530A-B964914DB7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103" y="1517832"/>
            <a:ext cx="3612277" cy="240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12FD21F-B493-50BD-BA38-65B44C387BD8}"/>
              </a:ext>
            </a:extLst>
          </p:cNvPr>
          <p:cNvSpPr/>
          <p:nvPr/>
        </p:nvSpPr>
        <p:spPr>
          <a:xfrm>
            <a:off x="3991345" y="1021212"/>
            <a:ext cx="1242098" cy="442035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  <a:cs typeface="Calibri" panose="020F0502020204030204" pitchFamily="34" charset="0"/>
              </a:rPr>
              <a:t>Doprios tvornice 2025</a:t>
            </a:r>
          </a:p>
        </p:txBody>
      </p:sp>
      <p:pic>
        <p:nvPicPr>
          <p:cNvPr id="31" name="Graphic 30" descr="Target with solid fill">
            <a:extLst>
              <a:ext uri="{FF2B5EF4-FFF2-40B4-BE49-F238E27FC236}">
                <a16:creationId xmlns:a16="http://schemas.microsoft.com/office/drawing/2014/main" id="{5623374E-A2F1-AB62-51F1-70BE5E174E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22777" y="3201997"/>
            <a:ext cx="979238" cy="97923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58C2CA3-129E-D430-5C29-5971B926C9C0}"/>
              </a:ext>
            </a:extLst>
          </p:cNvPr>
          <p:cNvSpPr txBox="1"/>
          <p:nvPr/>
        </p:nvSpPr>
        <p:spPr>
          <a:xfrm>
            <a:off x="4186439" y="3492026"/>
            <a:ext cx="851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/>
              </a:rPr>
              <a:t>1</a:t>
            </a:r>
            <a:r>
              <a:rPr kumimoji="0" lang="hr-HR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Calibri"/>
              </a:rPr>
              <a:t>00%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E59A1DDC-50F7-B1A3-16F4-12EA57B1D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710790"/>
              </p:ext>
            </p:extLst>
          </p:nvPr>
        </p:nvGraphicFramePr>
        <p:xfrm>
          <a:off x="1811876" y="5427826"/>
          <a:ext cx="8743216" cy="73430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52931">
                  <a:extLst>
                    <a:ext uri="{9D8B030D-6E8A-4147-A177-3AD203B41FA5}">
                      <a16:colId xmlns:a16="http://schemas.microsoft.com/office/drawing/2014/main" val="2890616393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2456254950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3230849674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2415631141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4262541977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2304357579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1583167485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3583476840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3295527307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1052415196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1500695015"/>
                    </a:ext>
                  </a:extLst>
                </a:gridCol>
                <a:gridCol w="580935">
                  <a:extLst>
                    <a:ext uri="{9D8B030D-6E8A-4147-A177-3AD203B41FA5}">
                      <a16:colId xmlns:a16="http://schemas.microsoft.com/office/drawing/2014/main" val="3428677337"/>
                    </a:ext>
                  </a:extLst>
                </a:gridCol>
              </a:tblGrid>
              <a:tr h="254879">
                <a:tc>
                  <a:txBody>
                    <a:bodyPr/>
                    <a:lstStyle/>
                    <a:p>
                      <a:pPr lvl="0" algn="ctr" rtl="0" fontAlgn="b"/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 2026</a:t>
                      </a:r>
                      <a:endParaRPr lang="en-GB" sz="1050" b="1" i="0" u="none" strike="noStrike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i="0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Dec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Jan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March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Apr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May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Jun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July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Aug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1" u="none" strike="noStrike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YTD</a:t>
                      </a:r>
                      <a:endParaRPr lang="en-GB" sz="1050" b="1" i="0" u="none" strike="noStrike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186239"/>
                  </a:ext>
                </a:extLst>
              </a:tr>
              <a:tr h="1250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Povučena voda (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1050" u="none" strike="noStrike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31.119</a:t>
                      </a:r>
                      <a:endParaRPr lang="en-GB" sz="1050" b="0" u="none" strike="noStrike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721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926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2.291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1.385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1.270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1.632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5.431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1.870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1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3.656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hr-HR" sz="1050" b="1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19,182</a:t>
                      </a:r>
                      <a:endParaRPr lang="en-US" sz="1050" b="1" u="none" strike="noStrik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693" marR="79693" marT="39846" marB="39846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272388"/>
                  </a:ext>
                </a:extLst>
              </a:tr>
              <a:tr h="1250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Reciklirana voda (%)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42,3%</a:t>
                      </a:r>
                      <a:endParaRPr lang="en-GB" sz="1050" b="0" u="none" strike="noStrike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79,33%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75,85%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57,64%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74,21%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77,67%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66,87%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27,98%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70,01%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51,07%</a:t>
                      </a: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hr-HR" sz="1050" b="1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61,61%</a:t>
                      </a:r>
                      <a:endParaRPr lang="en-US" sz="1050" b="1" u="none" strike="noStrike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9693" marR="79693" marT="39846" marB="39846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83625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3842750-90AD-F850-B138-6AA4F5F0D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316638"/>
              </p:ext>
            </p:extLst>
          </p:nvPr>
        </p:nvGraphicFramePr>
        <p:xfrm>
          <a:off x="1510124" y="4318575"/>
          <a:ext cx="9324151" cy="934634"/>
        </p:xfrm>
        <a:graphic>
          <a:graphicData uri="http://schemas.openxmlformats.org/drawingml/2006/table">
            <a:tbl>
              <a:tblPr/>
              <a:tblGrid>
                <a:gridCol w="1839855">
                  <a:extLst>
                    <a:ext uri="{9D8B030D-6E8A-4147-A177-3AD203B41FA5}">
                      <a16:colId xmlns:a16="http://schemas.microsoft.com/office/drawing/2014/main" val="2929851942"/>
                    </a:ext>
                  </a:extLst>
                </a:gridCol>
                <a:gridCol w="613322">
                  <a:extLst>
                    <a:ext uri="{9D8B030D-6E8A-4147-A177-3AD203B41FA5}">
                      <a16:colId xmlns:a16="http://schemas.microsoft.com/office/drawing/2014/main" val="3549504858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3348823887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3091938447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2167497635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4100557747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2975956814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921764664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2701608598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3727329300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2006137426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1703814674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721242786"/>
                    </a:ext>
                  </a:extLst>
                </a:gridCol>
                <a:gridCol w="524434">
                  <a:extLst>
                    <a:ext uri="{9D8B030D-6E8A-4147-A177-3AD203B41FA5}">
                      <a16:colId xmlns:a16="http://schemas.microsoft.com/office/drawing/2014/main" val="3894215638"/>
                    </a:ext>
                  </a:extLst>
                </a:gridCol>
                <a:gridCol w="577766">
                  <a:extLst>
                    <a:ext uri="{9D8B030D-6E8A-4147-A177-3AD203B41FA5}">
                      <a16:colId xmlns:a16="http://schemas.microsoft.com/office/drawing/2014/main" val="19818034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 2025​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Dec​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Jan​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Apr​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May​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Jun​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Jul​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Aug​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Sep​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Oct​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Nov​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>
                        <a:lnSpc>
                          <a:spcPts val="1425"/>
                        </a:lnSpc>
                        <a:buNone/>
                      </a:pPr>
                      <a:r>
                        <a:rPr lang="hr-HR" sz="1050" b="1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Year end​</a:t>
                      </a:r>
                    </a:p>
                  </a:txBody>
                  <a:tcPr marL="79563" marR="79563" marT="39782" marB="397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531988"/>
                  </a:ext>
                </a:extLst>
              </a:tr>
              <a:tr h="27811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Povučena voda (</a:t>
                      </a:r>
                      <a:r>
                        <a:rPr lang="en-US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sz="1050" u="none" strike="noStrike" baseline="300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05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B6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45.261</a:t>
                      </a:r>
                      <a:endParaRPr lang="en-GB" sz="1050" b="0" u="none" strike="noStrike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2.705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3.804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2.488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2.431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3.895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1.717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2.204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29.219</a:t>
                      </a: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79563" marR="79563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B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442287"/>
                  </a:ext>
                </a:extLst>
              </a:tr>
              <a:tr h="2255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05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Reciklirana voda (%)</a:t>
                      </a:r>
                      <a:endParaRPr lang="en-US" sz="105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B6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 fontAlgn="b"/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32%</a:t>
                      </a:r>
                      <a:endParaRPr lang="en-GB" sz="1050" b="0" u="none" strike="noStrike" kern="120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55,76%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32,33%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64,44%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67,09%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64,39%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56,13%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73,56%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68,07%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65,96%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69,25%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hr-HR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63%</a:t>
                      </a:r>
                      <a:r>
                        <a:rPr lang="en-US" sz="1050" b="0" u="none" strike="noStrike" kern="1200" dirty="0">
                          <a:solidFill>
                            <a:schemeClr val="accen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​</a:t>
                      </a:r>
                    </a:p>
                  </a:txBody>
                  <a:tcPr marL="79563" marR="79563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B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512779"/>
                  </a:ext>
                </a:extLst>
              </a:tr>
            </a:tbl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F3B7EB51-597A-F6B0-5ACE-D964F5741DA1}"/>
              </a:ext>
            </a:extLst>
          </p:cNvPr>
          <p:cNvSpPr/>
          <p:nvPr/>
        </p:nvSpPr>
        <p:spPr>
          <a:xfrm>
            <a:off x="108165" y="6366126"/>
            <a:ext cx="10966235" cy="257369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  <a:cs typeface="Calibri" panose="020F0502020204030204" pitchFamily="34" charset="0"/>
              </a:rPr>
              <a:t>Tijekom 2025 i 2026, u tvorničkom krugu, nije bilo incidenata ni iznenadnih događaja vezanih uz upravljanje vodama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7B84D-1DD0-1CCD-3574-97D241CBC871}"/>
              </a:ext>
            </a:extLst>
          </p:cNvPr>
          <p:cNvSpPr/>
          <p:nvPr/>
        </p:nvSpPr>
        <p:spPr>
          <a:xfrm>
            <a:off x="2494999" y="1096734"/>
            <a:ext cx="1242098" cy="257369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  <a:cs typeface="Calibri" panose="020F0502020204030204" pitchFamily="34" charset="0"/>
              </a:rPr>
              <a:t>Ciljevi Grupe</a:t>
            </a:r>
          </a:p>
        </p:txBody>
      </p:sp>
    </p:spTree>
    <p:extLst>
      <p:ext uri="{BB962C8B-B14F-4D97-AF65-F5344CB8AC3E}">
        <p14:creationId xmlns:p14="http://schemas.microsoft.com/office/powerpoint/2010/main" val="372246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E5B97-F77E-3CF0-3A83-F3071F3B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297712"/>
            <a:ext cx="10802679" cy="1137684"/>
          </a:xfrm>
        </p:spPr>
        <p:txBody>
          <a:bodyPr/>
          <a:lstStyle/>
          <a:p>
            <a:r>
              <a:rPr lang="hr-HR"/>
              <a:t>Vodna bilanca, ocjena i revizija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1C1001-1015-7B9E-7276-B4215748A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333" y="2141538"/>
            <a:ext cx="3386666" cy="28077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C5DE0F-8543-9453-B1CB-EF675AA9D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58" y="2140480"/>
            <a:ext cx="2772832" cy="2809875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6FBA785-2A67-DF78-1DD9-0F394E39E2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489925"/>
              </p:ext>
            </p:extLst>
          </p:nvPr>
        </p:nvGraphicFramePr>
        <p:xfrm>
          <a:off x="9810749" y="4644724"/>
          <a:ext cx="1810142" cy="1527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5" imgW="529200" imgH="445680" progId="Package">
                  <p:embed/>
                </p:oleObj>
              </mc:Choice>
              <mc:Fallback>
                <p:oleObj name="Packager Shell Object" showAsIcon="1" r:id="rId5" imgW="529200" imgH="445680" progId="Package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6FBA785-2A67-DF78-1DD9-0F394E39E2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10749" y="4644724"/>
                        <a:ext cx="1810142" cy="1527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4135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C1983-A514-4C3F-0BF4-6A25983D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      Akcija čišćenja lokve Škarpeniž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72BB8-FB96-E728-B6EE-5D404D649882}"/>
              </a:ext>
            </a:extLst>
          </p:cNvPr>
          <p:cNvSpPr txBox="1"/>
          <p:nvPr/>
        </p:nvSpPr>
        <p:spPr>
          <a:xfrm>
            <a:off x="252523" y="1367425"/>
            <a:ext cx="6584212" cy="18928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hr-HR" sz="1600"/>
              <a:t>10.11.2025. u sklopu akcijskog plana, a u dogovoru s Lovačkim društvom Golub Kanfanar i Naturom </a:t>
            </a:r>
            <a:r>
              <a:rPr lang="hr-HR" sz="1600" err="1"/>
              <a:t>Histricom</a:t>
            </a:r>
            <a:r>
              <a:rPr lang="hr-HR" sz="1600"/>
              <a:t>, odrađeno je čišćenje prostora ručnim alatima oko lokve </a:t>
            </a:r>
            <a:r>
              <a:rPr lang="hr-HR" sz="1600" err="1"/>
              <a:t>Škarpeniž</a:t>
            </a:r>
            <a:r>
              <a:rPr lang="hr-HR" sz="1600"/>
              <a:t>, bez korištenja teške mehanizacije. </a:t>
            </a:r>
          </a:p>
          <a:p>
            <a:r>
              <a:rPr lang="hr-HR" sz="1600"/>
              <a:t>Nakon </a:t>
            </a:r>
            <a:r>
              <a:rPr lang="hr-HR" sz="1600" err="1"/>
              <a:t>čišćenja,redovito</a:t>
            </a:r>
            <a:r>
              <a:rPr lang="hr-HR" sz="1600"/>
              <a:t> se pratilo stanje lokve i pripadajućeg staništa. Tijekom obilaska zabilježena je prisutnost zaštićenih vrsta vodozemaca.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EAF4F2-4AFC-3D33-AFA1-4EF044DD0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934" y="4209069"/>
            <a:ext cx="1487118" cy="202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96BAF46-681B-2669-858E-9FA7589C6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7905" y="4209069"/>
            <a:ext cx="1487119" cy="202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250EC2F-52D6-04E5-87A1-F1DED0CF9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4042" y="4209069"/>
            <a:ext cx="2719416" cy="201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E94D7D1-2BBE-9B96-5181-1BBD839A5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9031" y="4209069"/>
            <a:ext cx="2709256" cy="201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F23C047E-085B-C799-DEB7-4F21592336F8}"/>
              </a:ext>
            </a:extLst>
          </p:cNvPr>
          <p:cNvSpPr/>
          <p:nvPr/>
        </p:nvSpPr>
        <p:spPr>
          <a:xfrm>
            <a:off x="4255226" y="4734002"/>
            <a:ext cx="1032933" cy="613775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6876AB-4BA6-F876-1623-C73DB91BCC4B}"/>
              </a:ext>
            </a:extLst>
          </p:cNvPr>
          <p:cNvSpPr txBox="1"/>
          <p:nvPr/>
        </p:nvSpPr>
        <p:spPr>
          <a:xfrm>
            <a:off x="4169833" y="5820833"/>
            <a:ext cx="118533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Nov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A1CAC6-811D-F72B-B89B-F24CC7C171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1782" y="1128395"/>
            <a:ext cx="2870835" cy="2132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71310F-0921-9632-6DF4-BF44ED54AE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1502" y="1126808"/>
            <a:ext cx="2118995" cy="2714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22C790-45E2-2CE8-9558-9E3884C34D84}"/>
              </a:ext>
            </a:extLst>
          </p:cNvPr>
          <p:cNvSpPr txBox="1"/>
          <p:nvPr/>
        </p:nvSpPr>
        <p:spPr>
          <a:xfrm>
            <a:off x="9207499" y="3323166"/>
            <a:ext cx="258233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April 2026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1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ter question mark - insBlogs">
            <a:extLst>
              <a:ext uri="{FF2B5EF4-FFF2-40B4-BE49-F238E27FC236}">
                <a16:creationId xmlns:a16="http://schemas.microsoft.com/office/drawing/2014/main" id="{709BC80F-FA19-309C-5C7A-0A362F9C725D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9856" y="1301750"/>
            <a:ext cx="6872287" cy="45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BCD327-5ECE-4FFA-4BFF-78557DD1AD5A}"/>
              </a:ext>
            </a:extLst>
          </p:cNvPr>
          <p:cNvSpPr txBox="1"/>
          <p:nvPr/>
        </p:nvSpPr>
        <p:spPr>
          <a:xfrm>
            <a:off x="187721" y="280002"/>
            <a:ext cx="1081132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>
                <a:ln>
                  <a:noFill/>
                </a:ln>
                <a:solidFill>
                  <a:srgbClr val="0E2B63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Pitanja / Odgovori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E2B63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50486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- NEPAD SOUTHERN AFRICAN NETWORK OF WATER CENTRES OF EXCELLENCE  PowerPoint Presentation - ID:6748551">
            <a:extLst>
              <a:ext uri="{FF2B5EF4-FFF2-40B4-BE49-F238E27FC236}">
                <a16:creationId xmlns:a16="http://schemas.microsoft.com/office/drawing/2014/main" id="{ED300B7B-B161-DCA3-0E24-17AC9C094111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09002" y="1942088"/>
            <a:ext cx="6108700" cy="364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2086CF-FACB-EA74-5D92-70D7D10E3B40}"/>
              </a:ext>
            </a:extLst>
          </p:cNvPr>
          <p:cNvSpPr txBox="1"/>
          <p:nvPr/>
        </p:nvSpPr>
        <p:spPr>
          <a:xfrm>
            <a:off x="4144727" y="1275515"/>
            <a:ext cx="323725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>
                <a:ln>
                  <a:noFill/>
                </a:ln>
                <a:solidFill>
                  <a:srgbClr val="0E2B63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Hvala na pažnji !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0E2B63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379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BAT Co Template">
  <a:themeElements>
    <a:clrScheme name="BAT">
      <a:dk1>
        <a:srgbClr val="0E2B63"/>
      </a:dk1>
      <a:lt1>
        <a:srgbClr val="FFFFFF"/>
      </a:lt1>
      <a:dk2>
        <a:srgbClr val="0E2B63"/>
      </a:dk2>
      <a:lt2>
        <a:srgbClr val="FFFFFF"/>
      </a:lt2>
      <a:accent1>
        <a:srgbClr val="004F9F"/>
      </a:accent1>
      <a:accent2>
        <a:srgbClr val="00B1EB"/>
      </a:accent2>
      <a:accent3>
        <a:srgbClr val="EF7D00"/>
      </a:accent3>
      <a:accent4>
        <a:srgbClr val="FBBA00"/>
      </a:accent4>
      <a:accent5>
        <a:srgbClr val="AFCA0B"/>
      </a:accent5>
      <a:accent6>
        <a:srgbClr val="E72482"/>
      </a:accent6>
      <a:hlink>
        <a:srgbClr val="00B1EB"/>
      </a:hlink>
      <a:folHlink>
        <a:srgbClr val="00B1EB"/>
      </a:folHlink>
    </a:clrScheme>
    <a:fontScheme name="BAT 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AT Co Template">
  <a:themeElements>
    <a:clrScheme name="BAT">
      <a:dk1>
        <a:srgbClr val="0E2B63"/>
      </a:dk1>
      <a:lt1>
        <a:srgbClr val="FFFFFF"/>
      </a:lt1>
      <a:dk2>
        <a:srgbClr val="0E2B63"/>
      </a:dk2>
      <a:lt2>
        <a:srgbClr val="FFFFFF"/>
      </a:lt2>
      <a:accent1>
        <a:srgbClr val="004F9F"/>
      </a:accent1>
      <a:accent2>
        <a:srgbClr val="00B1EB"/>
      </a:accent2>
      <a:accent3>
        <a:srgbClr val="EF7D00"/>
      </a:accent3>
      <a:accent4>
        <a:srgbClr val="FBBA00"/>
      </a:accent4>
      <a:accent5>
        <a:srgbClr val="AFCA0B"/>
      </a:accent5>
      <a:accent6>
        <a:srgbClr val="E72482"/>
      </a:accent6>
      <a:hlink>
        <a:srgbClr val="00B1EB"/>
      </a:hlink>
      <a:folHlink>
        <a:srgbClr val="00B1EB"/>
      </a:folHlink>
    </a:clrScheme>
    <a:fontScheme name="BAT 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711</Words>
  <Application>Microsoft Office PowerPoint</Application>
  <PresentationFormat>Widescreen</PresentationFormat>
  <Paragraphs>160</Paragraphs>
  <Slides>16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Montserrat</vt:lpstr>
      <vt:lpstr>Roboto</vt:lpstr>
      <vt:lpstr>Symbol</vt:lpstr>
      <vt:lpstr>BAT Co Template</vt:lpstr>
      <vt:lpstr>1_BAT Co Template</vt:lpstr>
      <vt:lpstr>Worksheet</vt:lpstr>
      <vt:lpstr>Packager Shell Object</vt:lpstr>
      <vt:lpstr>Alliance Water Stewardship </vt:lpstr>
      <vt:lpstr>Što je AWS? Savez za upravljanje vodama </vt:lpstr>
      <vt:lpstr>PowerPoint Presentation</vt:lpstr>
      <vt:lpstr>AWS CORE  od Prosinca 2023. </vt:lpstr>
      <vt:lpstr>PowerPoint Presentation</vt:lpstr>
      <vt:lpstr>PowerPoint Presentation</vt:lpstr>
      <vt:lpstr>PowerPoint Presentation</vt:lpstr>
      <vt:lpstr>Kvaliteta vode – koju uzimamo i koju ispuštamo </vt:lpstr>
      <vt:lpstr>PowerPoint Presentation</vt:lpstr>
      <vt:lpstr>PowerPoint Presentation</vt:lpstr>
      <vt:lpstr>PowerPoint Presentation</vt:lpstr>
      <vt:lpstr>CILJEVI BAT GRUPE I PREGLED OSTVARENJA</vt:lpstr>
      <vt:lpstr>Vodna bilanca, ocjena i revizija</vt:lpstr>
      <vt:lpstr>      Akcija čišćenja lokve Škarpeniž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Alliance Water Stewardship</dc:title>
  <dc:creator>Nina Tencic</dc:creator>
  <cp:lastModifiedBy>KRISTIJAN RABAR</cp:lastModifiedBy>
  <cp:revision>2</cp:revision>
  <dcterms:created xsi:type="dcterms:W3CDTF">2022-08-26T07:52:03Z</dcterms:created>
  <dcterms:modified xsi:type="dcterms:W3CDTF">2026-09-16T14:25:32Z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9fea72e-161c-48c8-8e82-3fc1e9b3162c_Enabled">
    <vt:lpwstr>true</vt:lpwstr>
  </property>
  <property fmtid="{D5CDD505-2E9C-101B-9397-08002B2CF9AE}" pid="3" name="MSIP_Label_e9fea72e-161c-48c8-8e82-3fc1e9b3162c_SetDate">
    <vt:lpwstr>2024-09-12T11:13:02Z</vt:lpwstr>
  </property>
  <property fmtid="{D5CDD505-2E9C-101B-9397-08002B2CF9AE}" pid="4" name="MSIP_Label_e9fea72e-161c-48c8-8e82-3fc1e9b3162c_Method">
    <vt:lpwstr>Standard</vt:lpwstr>
  </property>
  <property fmtid="{D5CDD505-2E9C-101B-9397-08002B2CF9AE}" pid="5" name="MSIP_Label_e9fea72e-161c-48c8-8e82-3fc1e9b3162c_Name">
    <vt:lpwstr>Normal sensitivity label</vt:lpwstr>
  </property>
  <property fmtid="{D5CDD505-2E9C-101B-9397-08002B2CF9AE}" pid="6" name="MSIP_Label_e9fea72e-161c-48c8-8e82-3fc1e9b3162c_SiteId">
    <vt:lpwstr>ff9c7474-421d-4957-8d47-c4b64dec87b5</vt:lpwstr>
  </property>
  <property fmtid="{D5CDD505-2E9C-101B-9397-08002B2CF9AE}" pid="7" name="MSIP_Label_e9fea72e-161c-48c8-8e82-3fc1e9b3162c_ActionId">
    <vt:lpwstr>6dfe5cd0-67de-4943-b36c-f9c5a8e1b174</vt:lpwstr>
  </property>
  <property fmtid="{D5CDD505-2E9C-101B-9397-08002B2CF9AE}" pid="8" name="MSIP_Label_e9fea72e-161c-48c8-8e82-3fc1e9b3162c_ContentBits">
    <vt:lpwstr>0</vt:lpwstr>
  </property>
</Properties>
</file>